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4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75D932-ECB3-4D76-AFE6-665A1CD5500F}" v="7" dt="2025-02-05T09:04:51.218"/>
    <p1510:client id="{67A30B9D-7CBC-40E1-BA0F-D8C957FDF018}" v="764" dt="2025-02-05T09:45:18.532"/>
    <p1510:client id="{9525226D-A281-40A7-869B-4987BD6A4B17}" v="19" dt="2025-02-05T09:02:58.7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sumansubedi.201972@epff-intep.pt" userId="0f345989614d1301" providerId="Windows Live" clId="Web-{3569CC57-FD3E-454B-A7B4-8C1C95BD04A0}"/>
    <pc:docChg chg="addSld delSld modSld sldOrd addMainMaster delMainMaster modMainMaster">
      <pc:chgData name="ansumansubedi.201972@epff-intep.pt" userId="0f345989614d1301" providerId="Windows Live" clId="Web-{3569CC57-FD3E-454B-A7B4-8C1C95BD04A0}" dt="2025-01-31T14:16:57.111" v="170" actId="1076"/>
      <pc:docMkLst>
        <pc:docMk/>
      </pc:docMkLst>
      <pc:sldChg chg="addSp delSp modSp del mod setBg modClrScheme setClrOvrMap chgLayout">
        <pc:chgData name="ansumansubedi.201972@epff-intep.pt" userId="0f345989614d1301" providerId="Windows Live" clId="Web-{3569CC57-FD3E-454B-A7B4-8C1C95BD04A0}" dt="2025-01-31T14:03:14.003" v="3"/>
        <pc:sldMkLst>
          <pc:docMk/>
          <pc:sldMk cId="988977761" sldId="256"/>
        </pc:sldMkLst>
        <pc:spChg chg="mod ord">
          <ac:chgData name="ansumansubedi.201972@epff-intep.pt" userId="0f345989614d1301" providerId="Windows Live" clId="Web-{3569CC57-FD3E-454B-A7B4-8C1C95BD04A0}" dt="2025-01-31T14:02:38.377" v="2"/>
          <ac:spMkLst>
            <pc:docMk/>
            <pc:sldMk cId="988977761" sldId="256"/>
            <ac:spMk id="2" creationId="{00000000-0000-0000-0000-000000000000}"/>
          </ac:spMkLst>
        </pc:spChg>
        <pc:spChg chg="mod ord">
          <ac:chgData name="ansumansubedi.201972@epff-intep.pt" userId="0f345989614d1301" providerId="Windows Live" clId="Web-{3569CC57-FD3E-454B-A7B4-8C1C95BD04A0}" dt="2025-01-31T14:02:38.377" v="2"/>
          <ac:spMkLst>
            <pc:docMk/>
            <pc:sldMk cId="988977761" sldId="256"/>
            <ac:spMk id="3" creationId="{00000000-0000-0000-0000-000000000000}"/>
          </ac:spMkLst>
        </pc:spChg>
        <pc:spChg chg="add del">
          <ac:chgData name="ansumansubedi.201972@epff-intep.pt" userId="0f345989614d1301" providerId="Windows Live" clId="Web-{3569CC57-FD3E-454B-A7B4-8C1C95BD04A0}" dt="2025-01-31T14:02:38.377" v="2"/>
          <ac:spMkLst>
            <pc:docMk/>
            <pc:sldMk cId="988977761" sldId="256"/>
            <ac:spMk id="9" creationId="{0760E4C7-47B8-4356-ABCA-CC9C79E2D2B6}"/>
          </ac:spMkLst>
        </pc:spChg>
        <pc:spChg chg="add del">
          <ac:chgData name="ansumansubedi.201972@epff-intep.pt" userId="0f345989614d1301" providerId="Windows Live" clId="Web-{3569CC57-FD3E-454B-A7B4-8C1C95BD04A0}" dt="2025-01-31T14:02:38.377" v="2"/>
          <ac:spMkLst>
            <pc:docMk/>
            <pc:sldMk cId="988977761" sldId="256"/>
            <ac:spMk id="11" creationId="{3F0586C3-A19F-D214-ABDE-30AD5B6669E5}"/>
          </ac:spMkLst>
        </pc:spChg>
        <pc:spChg chg="add">
          <ac:chgData name="ansumansubedi.201972@epff-intep.pt" userId="0f345989614d1301" providerId="Windows Live" clId="Web-{3569CC57-FD3E-454B-A7B4-8C1C95BD04A0}" dt="2025-01-31T14:02:38.377" v="2"/>
          <ac:spMkLst>
            <pc:docMk/>
            <pc:sldMk cId="988977761" sldId="256"/>
            <ac:spMk id="18" creationId="{D983080A-6551-4451-BD82-99B048897B29}"/>
          </ac:spMkLst>
        </pc:spChg>
        <pc:picChg chg="add mod">
          <ac:chgData name="ansumansubedi.201972@epff-intep.pt" userId="0f345989614d1301" providerId="Windows Live" clId="Web-{3569CC57-FD3E-454B-A7B4-8C1C95BD04A0}" dt="2025-01-31T14:02:38.377" v="2"/>
          <ac:picMkLst>
            <pc:docMk/>
            <pc:sldMk cId="988977761" sldId="256"/>
            <ac:picMk id="4" creationId="{18E0164B-724F-0F8C-1906-1933C4B87BCC}"/>
          </ac:picMkLst>
        </pc:picChg>
        <pc:cxnChg chg="add del">
          <ac:chgData name="ansumansubedi.201972@epff-intep.pt" userId="0f345989614d1301" providerId="Windows Live" clId="Web-{3569CC57-FD3E-454B-A7B4-8C1C95BD04A0}" dt="2025-01-31T14:02:38.377" v="2"/>
          <ac:cxnSpMkLst>
            <pc:docMk/>
            <pc:sldMk cId="988977761" sldId="256"/>
            <ac:cxnSpMk id="13" creationId="{414C5C93-B9E9-4392-ADCF-ABF21209DD56}"/>
          </ac:cxnSpMkLst>
        </pc:cxnChg>
        <pc:cxnChg chg="add">
          <ac:chgData name="ansumansubedi.201972@epff-intep.pt" userId="0f345989614d1301" providerId="Windows Live" clId="Web-{3569CC57-FD3E-454B-A7B4-8C1C95BD04A0}" dt="2025-01-31T14:02:38.377" v="2"/>
          <ac:cxnSpMkLst>
            <pc:docMk/>
            <pc:sldMk cId="988977761" sldId="256"/>
            <ac:cxnSpMk id="20" creationId="{8A5C8BF2-C035-4BFF-8802-A39723834415}"/>
          </ac:cxnSpMkLst>
        </pc:cxnChg>
      </pc:sldChg>
      <pc:sldChg chg="addSp delSp modSp new mod modTransition setBg modClrScheme addAnim delDesignElem chgLayout">
        <pc:chgData name="ansumansubedi.201972@epff-intep.pt" userId="0f345989614d1301" providerId="Windows Live" clId="Web-{3569CC57-FD3E-454B-A7B4-8C1C95BD04A0}" dt="2025-01-31T14:15:58.812" v="162" actId="1076"/>
        <pc:sldMkLst>
          <pc:docMk/>
          <pc:sldMk cId="2988455346" sldId="256"/>
        </pc:sldMkLst>
        <pc:spChg chg="mod ord">
          <ac:chgData name="ansumansubedi.201972@epff-intep.pt" userId="0f345989614d1301" providerId="Windows Live" clId="Web-{3569CC57-FD3E-454B-A7B4-8C1C95BD04A0}" dt="2025-01-31T14:06:04.166" v="49" actId="20577"/>
          <ac:spMkLst>
            <pc:docMk/>
            <pc:sldMk cId="2988455346" sldId="256"/>
            <ac:spMk id="2" creationId="{605104E3-673B-DE1C-1E85-E3C715053F71}"/>
          </ac:spMkLst>
        </pc:spChg>
        <pc:spChg chg="mod ord">
          <ac:chgData name="ansumansubedi.201972@epff-intep.pt" userId="0f345989614d1301" providerId="Windows Live" clId="Web-{3569CC57-FD3E-454B-A7B4-8C1C95BD04A0}" dt="2025-01-31T14:07:06.637" v="57" actId="20577"/>
          <ac:spMkLst>
            <pc:docMk/>
            <pc:sldMk cId="2988455346" sldId="256"/>
            <ac:spMk id="3" creationId="{1D4FF9E8-01A2-B772-1443-4D4E9E6A5594}"/>
          </ac:spMkLst>
        </pc:spChg>
        <pc:spChg chg="add del ord">
          <ac:chgData name="ansumansubedi.201972@epff-intep.pt" userId="0f345989614d1301" providerId="Windows Live" clId="Web-{3569CC57-FD3E-454B-A7B4-8C1C95BD04A0}" dt="2025-01-31T14:15:02.279" v="156"/>
          <ac:spMkLst>
            <pc:docMk/>
            <pc:sldMk cId="2988455346" sldId="256"/>
            <ac:spMk id="9" creationId="{9B37791B-B040-4694-BFDC-8DD132D86E8E}"/>
          </ac:spMkLst>
        </pc:spChg>
        <pc:grpChg chg="add del">
          <ac:chgData name="ansumansubedi.201972@epff-intep.pt" userId="0f345989614d1301" providerId="Windows Live" clId="Web-{3569CC57-FD3E-454B-A7B4-8C1C95BD04A0}" dt="2025-01-31T14:04:32.569" v="13"/>
          <ac:grpSpMkLst>
            <pc:docMk/>
            <pc:sldMk cId="2988455346" sldId="256"/>
            <ac:grpSpMk id="11" creationId="{4252769E-B9F0-4068-A645-5BBEF16E9C28}"/>
          </ac:grpSpMkLst>
        </pc:grpChg>
        <pc:picChg chg="add mod ord modCrop">
          <ac:chgData name="ansumansubedi.201972@epff-intep.pt" userId="0f345989614d1301" providerId="Windows Live" clId="Web-{3569CC57-FD3E-454B-A7B4-8C1C95BD04A0}" dt="2025-01-31T14:15:58.812" v="162" actId="1076"/>
          <ac:picMkLst>
            <pc:docMk/>
            <pc:sldMk cId="2988455346" sldId="256"/>
            <ac:picMk id="4" creationId="{97670FED-2E09-D3D5-94BD-DEF494CDFF1B}"/>
          </ac:picMkLst>
        </pc:picChg>
      </pc:sldChg>
      <pc:sldChg chg="addSp delSp modSp new mod modTransition setBg modClrScheme chgLayout">
        <pc:chgData name="ansumansubedi.201972@epff-intep.pt" userId="0f345989614d1301" providerId="Windows Live" clId="Web-{3569CC57-FD3E-454B-A7B4-8C1C95BD04A0}" dt="2025-01-31T14:14:48.544" v="151"/>
        <pc:sldMkLst>
          <pc:docMk/>
          <pc:sldMk cId="592877228" sldId="257"/>
        </pc:sldMkLst>
        <pc:spChg chg="mod ord">
          <ac:chgData name="ansumansubedi.201972@epff-intep.pt" userId="0f345989614d1301" providerId="Windows Live" clId="Web-{3569CC57-FD3E-454B-A7B4-8C1C95BD04A0}" dt="2025-01-31T14:10:47.785" v="135"/>
          <ac:spMkLst>
            <pc:docMk/>
            <pc:sldMk cId="592877228" sldId="257"/>
            <ac:spMk id="2" creationId="{EB24DE53-D2A3-73D0-2C39-89C748455306}"/>
          </ac:spMkLst>
        </pc:spChg>
        <pc:spChg chg="del mod ord">
          <ac:chgData name="ansumansubedi.201972@epff-intep.pt" userId="0f345989614d1301" providerId="Windows Live" clId="Web-{3569CC57-FD3E-454B-A7B4-8C1C95BD04A0}" dt="2025-01-31T14:13:36.417" v="140"/>
          <ac:spMkLst>
            <pc:docMk/>
            <pc:sldMk cId="592877228" sldId="257"/>
            <ac:spMk id="3" creationId="{6424E91F-4886-71F1-66C9-CFE5002F7A7B}"/>
          </ac:spMkLst>
        </pc:spChg>
        <pc:spChg chg="add">
          <ac:chgData name="ansumansubedi.201972@epff-intep.pt" userId="0f345989614d1301" providerId="Windows Live" clId="Web-{3569CC57-FD3E-454B-A7B4-8C1C95BD04A0}" dt="2025-01-31T14:10:47.785" v="135"/>
          <ac:spMkLst>
            <pc:docMk/>
            <pc:sldMk cId="592877228" sldId="257"/>
            <ac:spMk id="7" creationId="{22E5DF58-5CFD-4D62-AC3A-9EA04E1AF237}"/>
          </ac:spMkLst>
        </pc:spChg>
        <pc:spChg chg="add">
          <ac:chgData name="ansumansubedi.201972@epff-intep.pt" userId="0f345989614d1301" providerId="Windows Live" clId="Web-{3569CC57-FD3E-454B-A7B4-8C1C95BD04A0}" dt="2025-01-31T14:10:47.785" v="135"/>
          <ac:spMkLst>
            <pc:docMk/>
            <pc:sldMk cId="592877228" sldId="257"/>
            <ac:spMk id="8" creationId="{8064D39A-E0A4-461B-A8D2-9C3AE870CED4}"/>
          </ac:spMkLst>
        </pc:spChg>
        <pc:spChg chg="add del">
          <ac:chgData name="ansumansubedi.201972@epff-intep.pt" userId="0f345989614d1301" providerId="Windows Live" clId="Web-{3569CC57-FD3E-454B-A7B4-8C1C95BD04A0}" dt="2025-01-31T14:07:29.888" v="59"/>
          <ac:spMkLst>
            <pc:docMk/>
            <pc:sldMk cId="592877228" sldId="257"/>
            <ac:spMk id="10" creationId="{B95B9BA8-1D69-4796-85F5-B6D0BD52354B}"/>
          </ac:spMkLst>
        </pc:spChg>
        <pc:spChg chg="add mod">
          <ac:chgData name="ansumansubedi.201972@epff-intep.pt" userId="0f345989614d1301" providerId="Windows Live" clId="Web-{3569CC57-FD3E-454B-A7B4-8C1C95BD04A0}" dt="2025-01-31T14:13:39.932" v="141"/>
          <ac:spMkLst>
            <pc:docMk/>
            <pc:sldMk cId="592877228" sldId="257"/>
            <ac:spMk id="11" creationId="{3E837586-309E-DC1A-BD7C-206D9502EF8F}"/>
          </ac:spMkLst>
        </pc:spChg>
        <pc:spChg chg="add del">
          <ac:chgData name="ansumansubedi.201972@epff-intep.pt" userId="0f345989614d1301" providerId="Windows Live" clId="Web-{3569CC57-FD3E-454B-A7B4-8C1C95BD04A0}" dt="2025-01-31T14:07:29.888" v="59"/>
          <ac:spMkLst>
            <pc:docMk/>
            <pc:sldMk cId="592877228" sldId="257"/>
            <ac:spMk id="12" creationId="{A027D562-8F7E-478A-942E-D959A950C55E}"/>
          </ac:spMkLst>
        </pc:spChg>
        <pc:spChg chg="add del">
          <ac:chgData name="ansumansubedi.201972@epff-intep.pt" userId="0f345989614d1301" providerId="Windows Live" clId="Web-{3569CC57-FD3E-454B-A7B4-8C1C95BD04A0}" dt="2025-01-31T14:07:29.888" v="59"/>
          <ac:spMkLst>
            <pc:docMk/>
            <pc:sldMk cId="592877228" sldId="257"/>
            <ac:spMk id="14" creationId="{48A28C56-2619-47F0-B448-9D145309B8BE}"/>
          </ac:spMkLst>
        </pc:spChg>
        <pc:picChg chg="add mod ord">
          <ac:chgData name="ansumansubedi.201972@epff-intep.pt" userId="0f345989614d1301" providerId="Windows Live" clId="Web-{3569CC57-FD3E-454B-A7B4-8C1C95BD04A0}" dt="2025-01-31T14:10:47.785" v="135"/>
          <ac:picMkLst>
            <pc:docMk/>
            <pc:sldMk cId="592877228" sldId="257"/>
            <ac:picMk id="5" creationId="{3C002DC3-4491-4D8B-9527-A9E90F7C75D3}"/>
          </ac:picMkLst>
        </pc:picChg>
        <pc:picChg chg="add del mod ord">
          <ac:chgData name="ansumansubedi.201972@epff-intep.pt" userId="0f345989614d1301" providerId="Windows Live" clId="Web-{3569CC57-FD3E-454B-A7B4-8C1C95BD04A0}" dt="2025-01-31T14:13:39.932" v="141"/>
          <ac:picMkLst>
            <pc:docMk/>
            <pc:sldMk cId="592877228" sldId="257"/>
            <ac:picMk id="6" creationId="{DF8E429A-86C6-3E2C-80CC-868CFD4BE03B}"/>
          </ac:picMkLst>
        </pc:picChg>
      </pc:sldChg>
      <pc:sldChg chg="addSp modSp new mod ord modTransition modClrScheme chgLayout">
        <pc:chgData name="ansumansubedi.201972@epff-intep.pt" userId="0f345989614d1301" providerId="Windows Live" clId="Web-{3569CC57-FD3E-454B-A7B4-8C1C95BD04A0}" dt="2025-01-31T14:16:57.111" v="170" actId="1076"/>
        <pc:sldMkLst>
          <pc:docMk/>
          <pc:sldMk cId="4266451757" sldId="258"/>
        </pc:sldMkLst>
        <pc:spChg chg="mod ord">
          <ac:chgData name="ansumansubedi.201972@epff-intep.pt" userId="0f345989614d1301" providerId="Windows Live" clId="Web-{3569CC57-FD3E-454B-A7B4-8C1C95BD04A0}" dt="2025-01-31T14:08:35.593" v="75" actId="20577"/>
          <ac:spMkLst>
            <pc:docMk/>
            <pc:sldMk cId="4266451757" sldId="258"/>
            <ac:spMk id="2" creationId="{B3267720-4B08-2A79-8150-331AB28A6FF4}"/>
          </ac:spMkLst>
        </pc:spChg>
        <pc:spChg chg="mod ord">
          <ac:chgData name="ansumansubedi.201972@epff-intep.pt" userId="0f345989614d1301" providerId="Windows Live" clId="Web-{3569CC57-FD3E-454B-A7B4-8C1C95BD04A0}" dt="2025-01-31T14:10:09.034" v="131" actId="20577"/>
          <ac:spMkLst>
            <pc:docMk/>
            <pc:sldMk cId="4266451757" sldId="258"/>
            <ac:spMk id="3" creationId="{1B79BD00-325A-4704-ABE1-8C0434C5F7B0}"/>
          </ac:spMkLst>
        </pc:spChg>
        <pc:picChg chg="add mod ord">
          <ac:chgData name="ansumansubedi.201972@epff-intep.pt" userId="0f345989614d1301" providerId="Windows Live" clId="Web-{3569CC57-FD3E-454B-A7B4-8C1C95BD04A0}" dt="2025-01-31T14:16:22.157" v="168" actId="1076"/>
          <ac:picMkLst>
            <pc:docMk/>
            <pc:sldMk cId="4266451757" sldId="258"/>
            <ac:picMk id="5" creationId="{5C67D9A4-01B5-17D6-3331-5A6CE06CA8CF}"/>
          </ac:picMkLst>
        </pc:picChg>
        <pc:picChg chg="add mod">
          <ac:chgData name="ansumansubedi.201972@epff-intep.pt" userId="0f345989614d1301" providerId="Windows Live" clId="Web-{3569CC57-FD3E-454B-A7B4-8C1C95BD04A0}" dt="2025-01-31T14:16:57.111" v="170" actId="1076"/>
          <ac:picMkLst>
            <pc:docMk/>
            <pc:sldMk cId="4266451757" sldId="258"/>
            <ac:picMk id="6" creationId="{13D92EEF-879B-9108-BA68-851A4E2B8FF5}"/>
          </ac:picMkLst>
        </pc:picChg>
      </pc:sldChg>
      <pc:sldChg chg="addSp modSp new mod modTransition modClrScheme chgLayout">
        <pc:chgData name="ansumansubedi.201972@epff-intep.pt" userId="0f345989614d1301" providerId="Windows Live" clId="Web-{3569CC57-FD3E-454B-A7B4-8C1C95BD04A0}" dt="2025-01-31T14:14:48.544" v="151"/>
        <pc:sldMkLst>
          <pc:docMk/>
          <pc:sldMk cId="3878957582" sldId="259"/>
        </pc:sldMkLst>
        <pc:spChg chg="mod ord">
          <ac:chgData name="ansumansubedi.201972@epff-intep.pt" userId="0f345989614d1301" providerId="Windows Live" clId="Web-{3569CC57-FD3E-454B-A7B4-8C1C95BD04A0}" dt="2025-01-31T14:04:32.569" v="13"/>
          <ac:spMkLst>
            <pc:docMk/>
            <pc:sldMk cId="3878957582" sldId="259"/>
            <ac:spMk id="2" creationId="{28011D1C-EEC2-AAA6-A5E8-3922E5EE7366}"/>
          </ac:spMkLst>
        </pc:spChg>
        <pc:spChg chg="mod ord">
          <ac:chgData name="ansumansubedi.201972@epff-intep.pt" userId="0f345989614d1301" providerId="Windows Live" clId="Web-{3569CC57-FD3E-454B-A7B4-8C1C95BD04A0}" dt="2025-01-31T14:04:32.569" v="13"/>
          <ac:spMkLst>
            <pc:docMk/>
            <pc:sldMk cId="3878957582" sldId="259"/>
            <ac:spMk id="3" creationId="{82B62C4E-3DAA-2D07-B219-2F246163CDA4}"/>
          </ac:spMkLst>
        </pc:spChg>
        <pc:picChg chg="add">
          <ac:chgData name="ansumansubedi.201972@epff-intep.pt" userId="0f345989614d1301" providerId="Windows Live" clId="Web-{3569CC57-FD3E-454B-A7B4-8C1C95BD04A0}" dt="2025-01-31T14:05:20.789" v="16"/>
          <ac:picMkLst>
            <pc:docMk/>
            <pc:sldMk cId="3878957582" sldId="259"/>
            <ac:picMk id="5" creationId="{63159478-5B81-AB5A-623D-981296B99685}"/>
          </ac:picMkLst>
        </pc:picChg>
      </pc:sldChg>
      <pc:sldChg chg="addSp modSp new mod modTransition modClrScheme chgLayout">
        <pc:chgData name="ansumansubedi.201972@epff-intep.pt" userId="0f345989614d1301" providerId="Windows Live" clId="Web-{3569CC57-FD3E-454B-A7B4-8C1C95BD04A0}" dt="2025-01-31T14:14:48.544" v="151"/>
        <pc:sldMkLst>
          <pc:docMk/>
          <pc:sldMk cId="80446107" sldId="260"/>
        </pc:sldMkLst>
        <pc:spChg chg="mod ord">
          <ac:chgData name="ansumansubedi.201972@epff-intep.pt" userId="0f345989614d1301" providerId="Windows Live" clId="Web-{3569CC57-FD3E-454B-A7B4-8C1C95BD04A0}" dt="2025-01-31T14:04:32.569" v="13"/>
          <ac:spMkLst>
            <pc:docMk/>
            <pc:sldMk cId="80446107" sldId="260"/>
            <ac:spMk id="2" creationId="{32082495-3B4A-6769-2E36-DB966EF96DB2}"/>
          </ac:spMkLst>
        </pc:spChg>
        <pc:spChg chg="mod ord">
          <ac:chgData name="ansumansubedi.201972@epff-intep.pt" userId="0f345989614d1301" providerId="Windows Live" clId="Web-{3569CC57-FD3E-454B-A7B4-8C1C95BD04A0}" dt="2025-01-31T14:04:32.569" v="13"/>
          <ac:spMkLst>
            <pc:docMk/>
            <pc:sldMk cId="80446107" sldId="260"/>
            <ac:spMk id="3" creationId="{528527AD-9100-A14B-42F4-96B0ACB62FBF}"/>
          </ac:spMkLst>
        </pc:spChg>
        <pc:picChg chg="add">
          <ac:chgData name="ansumansubedi.201972@epff-intep.pt" userId="0f345989614d1301" providerId="Windows Live" clId="Web-{3569CC57-FD3E-454B-A7B4-8C1C95BD04A0}" dt="2025-01-31T14:05:21.899" v="17"/>
          <ac:picMkLst>
            <pc:docMk/>
            <pc:sldMk cId="80446107" sldId="260"/>
            <ac:picMk id="5" creationId="{0A3B3FC4-DB05-3B88-A39F-0432A79D2E57}"/>
          </ac:picMkLst>
        </pc:picChg>
      </pc:sldChg>
      <pc:sldChg chg="addSp modSp new mod modTransition modClrScheme chgLayout">
        <pc:chgData name="ansumansubedi.201972@epff-intep.pt" userId="0f345989614d1301" providerId="Windows Live" clId="Web-{3569CC57-FD3E-454B-A7B4-8C1C95BD04A0}" dt="2025-01-31T14:14:48.544" v="151"/>
        <pc:sldMkLst>
          <pc:docMk/>
          <pc:sldMk cId="1976865751" sldId="261"/>
        </pc:sldMkLst>
        <pc:spChg chg="mod ord">
          <ac:chgData name="ansumansubedi.201972@epff-intep.pt" userId="0f345989614d1301" providerId="Windows Live" clId="Web-{3569CC57-FD3E-454B-A7B4-8C1C95BD04A0}" dt="2025-01-31T14:04:32.569" v="13"/>
          <ac:spMkLst>
            <pc:docMk/>
            <pc:sldMk cId="1976865751" sldId="261"/>
            <ac:spMk id="2" creationId="{12983C75-2A81-8489-B6AB-9AF51BBCCCBA}"/>
          </ac:spMkLst>
        </pc:spChg>
        <pc:spChg chg="mod ord">
          <ac:chgData name="ansumansubedi.201972@epff-intep.pt" userId="0f345989614d1301" providerId="Windows Live" clId="Web-{3569CC57-FD3E-454B-A7B4-8C1C95BD04A0}" dt="2025-01-31T14:04:32.569" v="13"/>
          <ac:spMkLst>
            <pc:docMk/>
            <pc:sldMk cId="1976865751" sldId="261"/>
            <ac:spMk id="3" creationId="{CF8FEE0A-80B4-03D5-79FA-B278E9BE4F57}"/>
          </ac:spMkLst>
        </pc:spChg>
        <pc:picChg chg="add">
          <ac:chgData name="ansumansubedi.201972@epff-intep.pt" userId="0f345989614d1301" providerId="Windows Live" clId="Web-{3569CC57-FD3E-454B-A7B4-8C1C95BD04A0}" dt="2025-01-31T14:05:23.195" v="18"/>
          <ac:picMkLst>
            <pc:docMk/>
            <pc:sldMk cId="1976865751" sldId="261"/>
            <ac:picMk id="5" creationId="{0F750CEE-A48F-6682-4CB4-11ABCF82FFAE}"/>
          </ac:picMkLst>
        </pc:picChg>
      </pc:sldChg>
      <pc:sldChg chg="addSp modSp new mod modTransition modClrScheme chgLayout">
        <pc:chgData name="ansumansubedi.201972@epff-intep.pt" userId="0f345989614d1301" providerId="Windows Live" clId="Web-{3569CC57-FD3E-454B-A7B4-8C1C95BD04A0}" dt="2025-01-31T14:14:48.544" v="151"/>
        <pc:sldMkLst>
          <pc:docMk/>
          <pc:sldMk cId="1434676961" sldId="262"/>
        </pc:sldMkLst>
        <pc:spChg chg="mod ord">
          <ac:chgData name="ansumansubedi.201972@epff-intep.pt" userId="0f345989614d1301" providerId="Windows Live" clId="Web-{3569CC57-FD3E-454B-A7B4-8C1C95BD04A0}" dt="2025-01-31T14:04:32.569" v="13"/>
          <ac:spMkLst>
            <pc:docMk/>
            <pc:sldMk cId="1434676961" sldId="262"/>
            <ac:spMk id="2" creationId="{C9109779-5F95-AC98-EE88-595D36822BC7}"/>
          </ac:spMkLst>
        </pc:spChg>
        <pc:spChg chg="mod ord">
          <ac:chgData name="ansumansubedi.201972@epff-intep.pt" userId="0f345989614d1301" providerId="Windows Live" clId="Web-{3569CC57-FD3E-454B-A7B4-8C1C95BD04A0}" dt="2025-01-31T14:04:32.569" v="13"/>
          <ac:spMkLst>
            <pc:docMk/>
            <pc:sldMk cId="1434676961" sldId="262"/>
            <ac:spMk id="3" creationId="{D5B333FC-16E1-5CB4-25B7-C4EA350512E8}"/>
          </ac:spMkLst>
        </pc:spChg>
        <pc:picChg chg="add">
          <ac:chgData name="ansumansubedi.201972@epff-intep.pt" userId="0f345989614d1301" providerId="Windows Live" clId="Web-{3569CC57-FD3E-454B-A7B4-8C1C95BD04A0}" dt="2025-01-31T14:05:25.024" v="19"/>
          <ac:picMkLst>
            <pc:docMk/>
            <pc:sldMk cId="1434676961" sldId="262"/>
            <ac:picMk id="5" creationId="{16BC0499-6D86-4AE7-D20D-F609F03D3E0D}"/>
          </ac:picMkLst>
        </pc:picChg>
      </pc:sldChg>
      <pc:sldMasterChg chg="del delSldLayout">
        <pc:chgData name="ansumansubedi.201972@epff-intep.pt" userId="0f345989614d1301" providerId="Windows Live" clId="Web-{3569CC57-FD3E-454B-A7B4-8C1C95BD04A0}" dt="2025-01-31T14:01:34.828" v="0"/>
        <pc:sldMasterMkLst>
          <pc:docMk/>
          <pc:sldMasterMk cId="3132066477" sldId="2147483648"/>
        </pc:sldMasterMkLst>
        <pc:sldLayoutChg chg="del">
          <pc:chgData name="ansumansubedi.201972@epff-intep.pt" userId="0f345989614d1301" providerId="Windows Live" clId="Web-{3569CC57-FD3E-454B-A7B4-8C1C95BD04A0}" dt="2025-01-31T14:01:34.828" v="0"/>
          <pc:sldLayoutMkLst>
            <pc:docMk/>
            <pc:sldMasterMk cId="3132066477" sldId="2147483648"/>
            <pc:sldLayoutMk cId="1035360755" sldId="2147483649"/>
          </pc:sldLayoutMkLst>
        </pc:sldLayoutChg>
        <pc:sldLayoutChg chg="del">
          <pc:chgData name="ansumansubedi.201972@epff-intep.pt" userId="0f345989614d1301" providerId="Windows Live" clId="Web-{3569CC57-FD3E-454B-A7B4-8C1C95BD04A0}" dt="2025-01-31T14:01:34.828" v="0"/>
          <pc:sldLayoutMkLst>
            <pc:docMk/>
            <pc:sldMasterMk cId="3132066477" sldId="2147483648"/>
            <pc:sldLayoutMk cId="373056942" sldId="2147483650"/>
          </pc:sldLayoutMkLst>
        </pc:sldLayoutChg>
        <pc:sldLayoutChg chg="del">
          <pc:chgData name="ansumansubedi.201972@epff-intep.pt" userId="0f345989614d1301" providerId="Windows Live" clId="Web-{3569CC57-FD3E-454B-A7B4-8C1C95BD04A0}" dt="2025-01-31T14:01:34.828" v="0"/>
          <pc:sldLayoutMkLst>
            <pc:docMk/>
            <pc:sldMasterMk cId="3132066477" sldId="2147483648"/>
            <pc:sldLayoutMk cId="614626343" sldId="2147483651"/>
          </pc:sldLayoutMkLst>
        </pc:sldLayoutChg>
        <pc:sldLayoutChg chg="del">
          <pc:chgData name="ansumansubedi.201972@epff-intep.pt" userId="0f345989614d1301" providerId="Windows Live" clId="Web-{3569CC57-FD3E-454B-A7B4-8C1C95BD04A0}" dt="2025-01-31T14:01:34.828" v="0"/>
          <pc:sldLayoutMkLst>
            <pc:docMk/>
            <pc:sldMasterMk cId="3132066477" sldId="2147483648"/>
            <pc:sldLayoutMk cId="3056420395" sldId="2147483652"/>
          </pc:sldLayoutMkLst>
        </pc:sldLayoutChg>
        <pc:sldLayoutChg chg="del">
          <pc:chgData name="ansumansubedi.201972@epff-intep.pt" userId="0f345989614d1301" providerId="Windows Live" clId="Web-{3569CC57-FD3E-454B-A7B4-8C1C95BD04A0}" dt="2025-01-31T14:01:34.828" v="0"/>
          <pc:sldLayoutMkLst>
            <pc:docMk/>
            <pc:sldMasterMk cId="3132066477" sldId="2147483648"/>
            <pc:sldLayoutMk cId="2849149329" sldId="2147483653"/>
          </pc:sldLayoutMkLst>
        </pc:sldLayoutChg>
        <pc:sldLayoutChg chg="del">
          <pc:chgData name="ansumansubedi.201972@epff-intep.pt" userId="0f345989614d1301" providerId="Windows Live" clId="Web-{3569CC57-FD3E-454B-A7B4-8C1C95BD04A0}" dt="2025-01-31T14:01:34.828" v="0"/>
          <pc:sldLayoutMkLst>
            <pc:docMk/>
            <pc:sldMasterMk cId="3132066477" sldId="2147483648"/>
            <pc:sldLayoutMk cId="2455507687" sldId="2147483654"/>
          </pc:sldLayoutMkLst>
        </pc:sldLayoutChg>
        <pc:sldLayoutChg chg="del">
          <pc:chgData name="ansumansubedi.201972@epff-intep.pt" userId="0f345989614d1301" providerId="Windows Live" clId="Web-{3569CC57-FD3E-454B-A7B4-8C1C95BD04A0}" dt="2025-01-31T14:01:34.828" v="0"/>
          <pc:sldLayoutMkLst>
            <pc:docMk/>
            <pc:sldMasterMk cId="3132066477" sldId="2147483648"/>
            <pc:sldLayoutMk cId="969934796" sldId="2147483655"/>
          </pc:sldLayoutMkLst>
        </pc:sldLayoutChg>
        <pc:sldLayoutChg chg="del">
          <pc:chgData name="ansumansubedi.201972@epff-intep.pt" userId="0f345989614d1301" providerId="Windows Live" clId="Web-{3569CC57-FD3E-454B-A7B4-8C1C95BD04A0}" dt="2025-01-31T14:01:34.828" v="0"/>
          <pc:sldLayoutMkLst>
            <pc:docMk/>
            <pc:sldMasterMk cId="3132066477" sldId="2147483648"/>
            <pc:sldLayoutMk cId="4089164687" sldId="2147483656"/>
          </pc:sldLayoutMkLst>
        </pc:sldLayoutChg>
        <pc:sldLayoutChg chg="del">
          <pc:chgData name="ansumansubedi.201972@epff-intep.pt" userId="0f345989614d1301" providerId="Windows Live" clId="Web-{3569CC57-FD3E-454B-A7B4-8C1C95BD04A0}" dt="2025-01-31T14:01:34.828" v="0"/>
          <pc:sldLayoutMkLst>
            <pc:docMk/>
            <pc:sldMasterMk cId="3132066477" sldId="2147483648"/>
            <pc:sldLayoutMk cId="3580662306" sldId="2147483657"/>
          </pc:sldLayoutMkLst>
        </pc:sldLayoutChg>
        <pc:sldLayoutChg chg="del">
          <pc:chgData name="ansumansubedi.201972@epff-intep.pt" userId="0f345989614d1301" providerId="Windows Live" clId="Web-{3569CC57-FD3E-454B-A7B4-8C1C95BD04A0}" dt="2025-01-31T14:01:34.828" v="0"/>
          <pc:sldLayoutMkLst>
            <pc:docMk/>
            <pc:sldMasterMk cId="3132066477" sldId="2147483648"/>
            <pc:sldLayoutMk cId="1042510944" sldId="2147483658"/>
          </pc:sldLayoutMkLst>
        </pc:sldLayoutChg>
        <pc:sldLayoutChg chg="del">
          <pc:chgData name="ansumansubedi.201972@epff-intep.pt" userId="0f345989614d1301" providerId="Windows Live" clId="Web-{3569CC57-FD3E-454B-A7B4-8C1C95BD04A0}" dt="2025-01-31T14:01:34.828" v="0"/>
          <pc:sldLayoutMkLst>
            <pc:docMk/>
            <pc:sldMasterMk cId="3132066477" sldId="2147483648"/>
            <pc:sldLayoutMk cId="2851718795" sldId="2147483659"/>
          </pc:sldLayoutMkLst>
        </pc:sldLayoutChg>
      </pc:sldMasterChg>
      <pc:sldMasterChg chg="add del addSldLayout delSldLayout modSldLayout">
        <pc:chgData name="ansumansubedi.201972@epff-intep.pt" userId="0f345989614d1301" providerId="Windows Live" clId="Web-{3569CC57-FD3E-454B-A7B4-8C1C95BD04A0}" dt="2025-01-31T14:01:44.109" v="1"/>
        <pc:sldMasterMkLst>
          <pc:docMk/>
          <pc:sldMasterMk cId="1292056955" sldId="2147483660"/>
        </pc:sldMasterMkLst>
        <pc:sldLayoutChg chg="add del mod replId">
          <pc:chgData name="ansumansubedi.201972@epff-intep.pt" userId="0f345989614d1301" providerId="Windows Live" clId="Web-{3569CC57-FD3E-454B-A7B4-8C1C95BD04A0}" dt="2025-01-31T14:01:44.109" v="1"/>
          <pc:sldLayoutMkLst>
            <pc:docMk/>
            <pc:sldMasterMk cId="1292056955" sldId="2147483660"/>
            <pc:sldLayoutMk cId="2857031218" sldId="2147483661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1:44.109" v="1"/>
          <pc:sldLayoutMkLst>
            <pc:docMk/>
            <pc:sldMasterMk cId="1292056955" sldId="2147483660"/>
            <pc:sldLayoutMk cId="1851468146" sldId="2147483662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1:44.109" v="1"/>
          <pc:sldLayoutMkLst>
            <pc:docMk/>
            <pc:sldMasterMk cId="1292056955" sldId="2147483660"/>
            <pc:sldLayoutMk cId="728226499" sldId="2147483663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1:44.109" v="1"/>
          <pc:sldLayoutMkLst>
            <pc:docMk/>
            <pc:sldMasterMk cId="1292056955" sldId="2147483660"/>
            <pc:sldLayoutMk cId="2104801429" sldId="2147483664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1:44.109" v="1"/>
          <pc:sldLayoutMkLst>
            <pc:docMk/>
            <pc:sldMasterMk cId="1292056955" sldId="2147483660"/>
            <pc:sldLayoutMk cId="2085593488" sldId="2147483665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1:44.109" v="1"/>
          <pc:sldLayoutMkLst>
            <pc:docMk/>
            <pc:sldMasterMk cId="1292056955" sldId="2147483660"/>
            <pc:sldLayoutMk cId="2765818114" sldId="2147483666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1:44.109" v="1"/>
          <pc:sldLayoutMkLst>
            <pc:docMk/>
            <pc:sldMasterMk cId="1292056955" sldId="2147483660"/>
            <pc:sldLayoutMk cId="1872293502" sldId="2147483667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1:44.109" v="1"/>
          <pc:sldLayoutMkLst>
            <pc:docMk/>
            <pc:sldMasterMk cId="1292056955" sldId="2147483660"/>
            <pc:sldLayoutMk cId="2349026717" sldId="2147483668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1:44.109" v="1"/>
          <pc:sldLayoutMkLst>
            <pc:docMk/>
            <pc:sldMasterMk cId="1292056955" sldId="2147483660"/>
            <pc:sldLayoutMk cId="1224741516" sldId="2147483669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1:44.109" v="1"/>
          <pc:sldLayoutMkLst>
            <pc:docMk/>
            <pc:sldMasterMk cId="1292056955" sldId="2147483660"/>
            <pc:sldLayoutMk cId="1345645716" sldId="2147483670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1:44.109" v="1"/>
          <pc:sldLayoutMkLst>
            <pc:docMk/>
            <pc:sldMasterMk cId="1292056955" sldId="2147483660"/>
            <pc:sldLayoutMk cId="1952708054" sldId="2147483671"/>
          </pc:sldLayoutMkLst>
        </pc:sldLayoutChg>
      </pc:sldMasterChg>
      <pc:sldMasterChg chg="add del addSldLayout delSldLayout">
        <pc:chgData name="ansumansubedi.201972@epff-intep.pt" userId="0f345989614d1301" providerId="Windows Live" clId="Web-{3569CC57-FD3E-454B-A7B4-8C1C95BD04A0}" dt="2025-01-31T14:02:38.377" v="2"/>
        <pc:sldMasterMkLst>
          <pc:docMk/>
          <pc:sldMasterMk cId="2191311710" sldId="2147483724"/>
        </pc:sldMasterMkLst>
        <pc:sldLayoutChg chg="add del">
          <pc:chgData name="ansumansubedi.201972@epff-intep.pt" userId="0f345989614d1301" providerId="Windows Live" clId="Web-{3569CC57-FD3E-454B-A7B4-8C1C95BD04A0}" dt="2025-01-31T14:02:38.377" v="2"/>
          <pc:sldLayoutMkLst>
            <pc:docMk/>
            <pc:sldMasterMk cId="2191311710" sldId="2147483724"/>
            <pc:sldLayoutMk cId="837498364" sldId="2147483713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2:38.377" v="2"/>
          <pc:sldLayoutMkLst>
            <pc:docMk/>
            <pc:sldMasterMk cId="2191311710" sldId="2147483724"/>
            <pc:sldLayoutMk cId="3989274986" sldId="2147483714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2:38.377" v="2"/>
          <pc:sldLayoutMkLst>
            <pc:docMk/>
            <pc:sldMasterMk cId="2191311710" sldId="2147483724"/>
            <pc:sldLayoutMk cId="2594114128" sldId="2147483715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2:38.377" v="2"/>
          <pc:sldLayoutMkLst>
            <pc:docMk/>
            <pc:sldMasterMk cId="2191311710" sldId="2147483724"/>
            <pc:sldLayoutMk cId="2485602160" sldId="2147483716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2:38.377" v="2"/>
          <pc:sldLayoutMkLst>
            <pc:docMk/>
            <pc:sldMasterMk cId="2191311710" sldId="2147483724"/>
            <pc:sldLayoutMk cId="1223462980" sldId="2147483717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2:38.377" v="2"/>
          <pc:sldLayoutMkLst>
            <pc:docMk/>
            <pc:sldMasterMk cId="2191311710" sldId="2147483724"/>
            <pc:sldLayoutMk cId="1241832347" sldId="2147483718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2:38.377" v="2"/>
          <pc:sldLayoutMkLst>
            <pc:docMk/>
            <pc:sldMasterMk cId="2191311710" sldId="2147483724"/>
            <pc:sldLayoutMk cId="1931732583" sldId="2147483719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2:38.377" v="2"/>
          <pc:sldLayoutMkLst>
            <pc:docMk/>
            <pc:sldMasterMk cId="2191311710" sldId="2147483724"/>
            <pc:sldLayoutMk cId="3827920822" sldId="2147483720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2:38.377" v="2"/>
          <pc:sldLayoutMkLst>
            <pc:docMk/>
            <pc:sldMasterMk cId="2191311710" sldId="2147483724"/>
            <pc:sldLayoutMk cId="2018701091" sldId="2147483721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2:38.377" v="2"/>
          <pc:sldLayoutMkLst>
            <pc:docMk/>
            <pc:sldMasterMk cId="2191311710" sldId="2147483724"/>
            <pc:sldLayoutMk cId="3360993009" sldId="2147483722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2:38.377" v="2"/>
          <pc:sldLayoutMkLst>
            <pc:docMk/>
            <pc:sldMasterMk cId="2191311710" sldId="2147483724"/>
            <pc:sldLayoutMk cId="1494165710" sldId="2147483723"/>
          </pc:sldLayoutMkLst>
        </pc:sldLayoutChg>
      </pc:sldMasterChg>
      <pc:sldMasterChg chg="add del addSldLayout delSldLayout">
        <pc:chgData name="ansumansubedi.201972@epff-intep.pt" userId="0f345989614d1301" providerId="Windows Live" clId="Web-{3569CC57-FD3E-454B-A7B4-8C1C95BD04A0}" dt="2025-01-31T14:03:37.801" v="5"/>
        <pc:sldMasterMkLst>
          <pc:docMk/>
          <pc:sldMasterMk cId="2130838223" sldId="2147483748"/>
        </pc:sldMasterMkLst>
        <pc:sldLayoutChg chg="add del">
          <pc:chgData name="ansumansubedi.201972@epff-intep.pt" userId="0f345989614d1301" providerId="Windows Live" clId="Web-{3569CC57-FD3E-454B-A7B4-8C1C95BD04A0}" dt="2025-01-31T14:03:37.801" v="5"/>
          <pc:sldLayoutMkLst>
            <pc:docMk/>
            <pc:sldMasterMk cId="2130838223" sldId="2147483748"/>
            <pc:sldLayoutMk cId="4277033707" sldId="2147483737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3:37.801" v="5"/>
          <pc:sldLayoutMkLst>
            <pc:docMk/>
            <pc:sldMasterMk cId="2130838223" sldId="2147483748"/>
            <pc:sldLayoutMk cId="1518729949" sldId="2147483738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3:37.801" v="5"/>
          <pc:sldLayoutMkLst>
            <pc:docMk/>
            <pc:sldMasterMk cId="2130838223" sldId="2147483748"/>
            <pc:sldLayoutMk cId="486543379" sldId="2147483739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3:37.801" v="5"/>
          <pc:sldLayoutMkLst>
            <pc:docMk/>
            <pc:sldMasterMk cId="2130838223" sldId="2147483748"/>
            <pc:sldLayoutMk cId="3715042139" sldId="2147483740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3:37.801" v="5"/>
          <pc:sldLayoutMkLst>
            <pc:docMk/>
            <pc:sldMasterMk cId="2130838223" sldId="2147483748"/>
            <pc:sldLayoutMk cId="4228744575" sldId="2147483741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3:37.801" v="5"/>
          <pc:sldLayoutMkLst>
            <pc:docMk/>
            <pc:sldMasterMk cId="2130838223" sldId="2147483748"/>
            <pc:sldLayoutMk cId="2114961068" sldId="2147483742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3:37.801" v="5"/>
          <pc:sldLayoutMkLst>
            <pc:docMk/>
            <pc:sldMasterMk cId="2130838223" sldId="2147483748"/>
            <pc:sldLayoutMk cId="425620378" sldId="2147483743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3:37.801" v="5"/>
          <pc:sldLayoutMkLst>
            <pc:docMk/>
            <pc:sldMasterMk cId="2130838223" sldId="2147483748"/>
            <pc:sldLayoutMk cId="1069609689" sldId="2147483744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3:37.801" v="5"/>
          <pc:sldLayoutMkLst>
            <pc:docMk/>
            <pc:sldMasterMk cId="2130838223" sldId="2147483748"/>
            <pc:sldLayoutMk cId="2313876454" sldId="2147483745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3:37.801" v="5"/>
          <pc:sldLayoutMkLst>
            <pc:docMk/>
            <pc:sldMasterMk cId="2130838223" sldId="2147483748"/>
            <pc:sldLayoutMk cId="3962384367" sldId="2147483746"/>
          </pc:sldLayoutMkLst>
        </pc:sldLayoutChg>
        <pc:sldLayoutChg chg="add del">
          <pc:chgData name="ansumansubedi.201972@epff-intep.pt" userId="0f345989614d1301" providerId="Windows Live" clId="Web-{3569CC57-FD3E-454B-A7B4-8C1C95BD04A0}" dt="2025-01-31T14:03:37.801" v="5"/>
          <pc:sldLayoutMkLst>
            <pc:docMk/>
            <pc:sldMasterMk cId="2130838223" sldId="2147483748"/>
            <pc:sldLayoutMk cId="3240194454" sldId="2147483747"/>
          </pc:sldLayoutMkLst>
        </pc:sldLayoutChg>
      </pc:sldMasterChg>
      <pc:sldMasterChg chg="add del modTransition addSldLayout delSldLayout modSldLayout">
        <pc:chgData name="ansumansubedi.201972@epff-intep.pt" userId="0f345989614d1301" providerId="Windows Live" clId="Web-{3569CC57-FD3E-454B-A7B4-8C1C95BD04A0}" dt="2025-01-31T14:14:48.544" v="151"/>
        <pc:sldMasterMkLst>
          <pc:docMk/>
          <pc:sldMasterMk cId="1000850231" sldId="2147483801"/>
        </pc:sldMasterMkLst>
        <pc:sldLayoutChg chg="add del modTransition">
          <pc:chgData name="ansumansubedi.201972@epff-intep.pt" userId="0f345989614d1301" providerId="Windows Live" clId="Web-{3569CC57-FD3E-454B-A7B4-8C1C95BD04A0}" dt="2025-01-31T14:14:48.544" v="151"/>
          <pc:sldLayoutMkLst>
            <pc:docMk/>
            <pc:sldMasterMk cId="1000850231" sldId="2147483801"/>
            <pc:sldLayoutMk cId="45644023" sldId="2147483790"/>
          </pc:sldLayoutMkLst>
        </pc:sldLayoutChg>
        <pc:sldLayoutChg chg="add del modTransition">
          <pc:chgData name="ansumansubedi.201972@epff-intep.pt" userId="0f345989614d1301" providerId="Windows Live" clId="Web-{3569CC57-FD3E-454B-A7B4-8C1C95BD04A0}" dt="2025-01-31T14:14:48.544" v="151"/>
          <pc:sldLayoutMkLst>
            <pc:docMk/>
            <pc:sldMasterMk cId="1000850231" sldId="2147483801"/>
            <pc:sldLayoutMk cId="2584670166" sldId="2147483791"/>
          </pc:sldLayoutMkLst>
        </pc:sldLayoutChg>
        <pc:sldLayoutChg chg="add del modTransition">
          <pc:chgData name="ansumansubedi.201972@epff-intep.pt" userId="0f345989614d1301" providerId="Windows Live" clId="Web-{3569CC57-FD3E-454B-A7B4-8C1C95BD04A0}" dt="2025-01-31T14:14:48.544" v="151"/>
          <pc:sldLayoutMkLst>
            <pc:docMk/>
            <pc:sldMasterMk cId="1000850231" sldId="2147483801"/>
            <pc:sldLayoutMk cId="2329795640" sldId="2147483792"/>
          </pc:sldLayoutMkLst>
        </pc:sldLayoutChg>
        <pc:sldLayoutChg chg="add del modTransition">
          <pc:chgData name="ansumansubedi.201972@epff-intep.pt" userId="0f345989614d1301" providerId="Windows Live" clId="Web-{3569CC57-FD3E-454B-A7B4-8C1C95BD04A0}" dt="2025-01-31T14:14:48.544" v="151"/>
          <pc:sldLayoutMkLst>
            <pc:docMk/>
            <pc:sldMasterMk cId="1000850231" sldId="2147483801"/>
            <pc:sldLayoutMk cId="2128864963" sldId="2147483793"/>
          </pc:sldLayoutMkLst>
        </pc:sldLayoutChg>
        <pc:sldLayoutChg chg="add del modTransition">
          <pc:chgData name="ansumansubedi.201972@epff-intep.pt" userId="0f345989614d1301" providerId="Windows Live" clId="Web-{3569CC57-FD3E-454B-A7B4-8C1C95BD04A0}" dt="2025-01-31T14:14:48.544" v="151"/>
          <pc:sldLayoutMkLst>
            <pc:docMk/>
            <pc:sldMasterMk cId="1000850231" sldId="2147483801"/>
            <pc:sldLayoutMk cId="3195598485" sldId="2147483794"/>
          </pc:sldLayoutMkLst>
        </pc:sldLayoutChg>
        <pc:sldLayoutChg chg="add del modTransition">
          <pc:chgData name="ansumansubedi.201972@epff-intep.pt" userId="0f345989614d1301" providerId="Windows Live" clId="Web-{3569CC57-FD3E-454B-A7B4-8C1C95BD04A0}" dt="2025-01-31T14:14:48.544" v="151"/>
          <pc:sldLayoutMkLst>
            <pc:docMk/>
            <pc:sldMasterMk cId="1000850231" sldId="2147483801"/>
            <pc:sldLayoutMk cId="2187652126" sldId="2147483795"/>
          </pc:sldLayoutMkLst>
        </pc:sldLayoutChg>
        <pc:sldLayoutChg chg="add del modTransition">
          <pc:chgData name="ansumansubedi.201972@epff-intep.pt" userId="0f345989614d1301" providerId="Windows Live" clId="Web-{3569CC57-FD3E-454B-A7B4-8C1C95BD04A0}" dt="2025-01-31T14:14:48.544" v="151"/>
          <pc:sldLayoutMkLst>
            <pc:docMk/>
            <pc:sldMasterMk cId="1000850231" sldId="2147483801"/>
            <pc:sldLayoutMk cId="1130534242" sldId="2147483796"/>
          </pc:sldLayoutMkLst>
        </pc:sldLayoutChg>
        <pc:sldLayoutChg chg="add del modTransition">
          <pc:chgData name="ansumansubedi.201972@epff-intep.pt" userId="0f345989614d1301" providerId="Windows Live" clId="Web-{3569CC57-FD3E-454B-A7B4-8C1C95BD04A0}" dt="2025-01-31T14:14:48.544" v="151"/>
          <pc:sldLayoutMkLst>
            <pc:docMk/>
            <pc:sldMasterMk cId="1000850231" sldId="2147483801"/>
            <pc:sldLayoutMk cId="3143026842" sldId="2147483797"/>
          </pc:sldLayoutMkLst>
        </pc:sldLayoutChg>
        <pc:sldLayoutChg chg="add del modTransition">
          <pc:chgData name="ansumansubedi.201972@epff-intep.pt" userId="0f345989614d1301" providerId="Windows Live" clId="Web-{3569CC57-FD3E-454B-A7B4-8C1C95BD04A0}" dt="2025-01-31T14:14:48.544" v="151"/>
          <pc:sldLayoutMkLst>
            <pc:docMk/>
            <pc:sldMasterMk cId="1000850231" sldId="2147483801"/>
            <pc:sldLayoutMk cId="1084871729" sldId="2147483798"/>
          </pc:sldLayoutMkLst>
        </pc:sldLayoutChg>
        <pc:sldLayoutChg chg="add del modTransition">
          <pc:chgData name="ansumansubedi.201972@epff-intep.pt" userId="0f345989614d1301" providerId="Windows Live" clId="Web-{3569CC57-FD3E-454B-A7B4-8C1C95BD04A0}" dt="2025-01-31T14:14:48.544" v="151"/>
          <pc:sldLayoutMkLst>
            <pc:docMk/>
            <pc:sldMasterMk cId="1000850231" sldId="2147483801"/>
            <pc:sldLayoutMk cId="2634828352" sldId="2147483799"/>
          </pc:sldLayoutMkLst>
        </pc:sldLayoutChg>
        <pc:sldLayoutChg chg="add del modTransition">
          <pc:chgData name="ansumansubedi.201972@epff-intep.pt" userId="0f345989614d1301" providerId="Windows Live" clId="Web-{3569CC57-FD3E-454B-A7B4-8C1C95BD04A0}" dt="2025-01-31T14:14:48.544" v="151"/>
          <pc:sldLayoutMkLst>
            <pc:docMk/>
            <pc:sldMasterMk cId="1000850231" sldId="2147483801"/>
            <pc:sldLayoutMk cId="1988227240" sldId="2147483800"/>
          </pc:sldLayoutMkLst>
        </pc:sldLayoutChg>
      </pc:sldMasterChg>
      <pc:sldMasterChg chg="add del addSldLayout delSldLayout modSldLayout">
        <pc:chgData name="ansumansubedi.201972@epff-intep.pt" userId="0f345989614d1301" providerId="Windows Live" clId="Web-{3569CC57-FD3E-454B-A7B4-8C1C95BD04A0}" dt="2025-01-31T14:04:32.569" v="13"/>
        <pc:sldMasterMkLst>
          <pc:docMk/>
          <pc:sldMasterMk cId="1461401208" sldId="2147483802"/>
        </pc:sldMasterMkLst>
        <pc:sldLayoutChg chg="add del mod replId">
          <pc:chgData name="ansumansubedi.201972@epff-intep.pt" userId="0f345989614d1301" providerId="Windows Live" clId="Web-{3569CC57-FD3E-454B-A7B4-8C1C95BD04A0}" dt="2025-01-31T14:04:32.569" v="13"/>
          <pc:sldLayoutMkLst>
            <pc:docMk/>
            <pc:sldMasterMk cId="1461401208" sldId="2147483802"/>
            <pc:sldLayoutMk cId="1596214208" sldId="2147483803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4:32.569" v="13"/>
          <pc:sldLayoutMkLst>
            <pc:docMk/>
            <pc:sldMasterMk cId="1461401208" sldId="2147483802"/>
            <pc:sldLayoutMk cId="947108697" sldId="2147483804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4:32.569" v="13"/>
          <pc:sldLayoutMkLst>
            <pc:docMk/>
            <pc:sldMasterMk cId="1461401208" sldId="2147483802"/>
            <pc:sldLayoutMk cId="2666538628" sldId="2147483805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4:32.569" v="13"/>
          <pc:sldLayoutMkLst>
            <pc:docMk/>
            <pc:sldMasterMk cId="1461401208" sldId="2147483802"/>
            <pc:sldLayoutMk cId="71615728" sldId="2147483806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4:32.569" v="13"/>
          <pc:sldLayoutMkLst>
            <pc:docMk/>
            <pc:sldMasterMk cId="1461401208" sldId="2147483802"/>
            <pc:sldLayoutMk cId="2582913750" sldId="2147483807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4:32.569" v="13"/>
          <pc:sldLayoutMkLst>
            <pc:docMk/>
            <pc:sldMasterMk cId="1461401208" sldId="2147483802"/>
            <pc:sldLayoutMk cId="1745866879" sldId="2147483808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4:32.569" v="13"/>
          <pc:sldLayoutMkLst>
            <pc:docMk/>
            <pc:sldMasterMk cId="1461401208" sldId="2147483802"/>
            <pc:sldLayoutMk cId="83333391" sldId="2147483809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4:32.569" v="13"/>
          <pc:sldLayoutMkLst>
            <pc:docMk/>
            <pc:sldMasterMk cId="1461401208" sldId="2147483802"/>
            <pc:sldLayoutMk cId="4290169421" sldId="2147483810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4:32.569" v="13"/>
          <pc:sldLayoutMkLst>
            <pc:docMk/>
            <pc:sldMasterMk cId="1461401208" sldId="2147483802"/>
            <pc:sldLayoutMk cId="782962018" sldId="2147483811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4:32.569" v="13"/>
          <pc:sldLayoutMkLst>
            <pc:docMk/>
            <pc:sldMasterMk cId="1461401208" sldId="2147483802"/>
            <pc:sldLayoutMk cId="4064759566" sldId="2147483812"/>
          </pc:sldLayoutMkLst>
        </pc:sldLayoutChg>
        <pc:sldLayoutChg chg="add del mod replId">
          <pc:chgData name="ansumansubedi.201972@epff-intep.pt" userId="0f345989614d1301" providerId="Windows Live" clId="Web-{3569CC57-FD3E-454B-A7B4-8C1C95BD04A0}" dt="2025-01-31T14:04:32.569" v="13"/>
          <pc:sldLayoutMkLst>
            <pc:docMk/>
            <pc:sldMasterMk cId="1461401208" sldId="2147483802"/>
            <pc:sldLayoutMk cId="3811757570" sldId="2147483813"/>
          </pc:sldLayoutMkLst>
        </pc:sldLayoutChg>
      </pc:sldMasterChg>
    </pc:docChg>
  </pc:docChgLst>
  <pc:docChgLst>
    <pc:chgData name="ansumansubedi.201972@epff-intep.pt" userId="0f345989614d1301" providerId="Windows Live" clId="Web-{2375D932-ECB3-4D76-AFE6-665A1CD5500F}"/>
    <pc:docChg chg="modSld">
      <pc:chgData name="ansumansubedi.201972@epff-intep.pt" userId="0f345989614d1301" providerId="Windows Live" clId="Web-{2375D932-ECB3-4D76-AFE6-665A1CD5500F}" dt="2025-02-05T09:04:50.812" v="5" actId="1076"/>
      <pc:docMkLst>
        <pc:docMk/>
      </pc:docMkLst>
      <pc:sldChg chg="modSp">
        <pc:chgData name="ansumansubedi.201972@epff-intep.pt" userId="0f345989614d1301" providerId="Windows Live" clId="Web-{2375D932-ECB3-4D76-AFE6-665A1CD5500F}" dt="2025-02-05T09:04:50.812" v="5" actId="1076"/>
        <pc:sldMkLst>
          <pc:docMk/>
          <pc:sldMk cId="2988455346" sldId="256"/>
        </pc:sldMkLst>
        <pc:spChg chg="mod">
          <ac:chgData name="ansumansubedi.201972@epff-intep.pt" userId="0f345989614d1301" providerId="Windows Live" clId="Web-{2375D932-ECB3-4D76-AFE6-665A1CD5500F}" dt="2025-02-05T09:04:46.780" v="4" actId="20577"/>
          <ac:spMkLst>
            <pc:docMk/>
            <pc:sldMk cId="2988455346" sldId="256"/>
            <ac:spMk id="3" creationId="{1D4FF9E8-01A2-B772-1443-4D4E9E6A5594}"/>
          </ac:spMkLst>
        </pc:spChg>
        <pc:picChg chg="mod">
          <ac:chgData name="ansumansubedi.201972@epff-intep.pt" userId="0f345989614d1301" providerId="Windows Live" clId="Web-{2375D932-ECB3-4D76-AFE6-665A1CD5500F}" dt="2025-02-05T09:04:50.812" v="5" actId="1076"/>
          <ac:picMkLst>
            <pc:docMk/>
            <pc:sldMk cId="2988455346" sldId="256"/>
            <ac:picMk id="4" creationId="{97670FED-2E09-D3D5-94BD-DEF494CDFF1B}"/>
          </ac:picMkLst>
        </pc:picChg>
      </pc:sldChg>
    </pc:docChg>
  </pc:docChgLst>
  <pc:docChgLst>
    <pc:chgData name="ansumansubedi.201972@epff-intep.pt" userId="0f345989614d1301" providerId="Windows Live" clId="Web-{9525226D-A281-40A7-869B-4987BD6A4B17}"/>
    <pc:docChg chg="modSld">
      <pc:chgData name="ansumansubedi.201972@epff-intep.pt" userId="0f345989614d1301" providerId="Windows Live" clId="Web-{9525226D-A281-40A7-869B-4987BD6A4B17}" dt="2025-02-05T09:02:58.788" v="20" actId="1076"/>
      <pc:docMkLst>
        <pc:docMk/>
      </pc:docMkLst>
      <pc:sldChg chg="modSp addAnim delAnim">
        <pc:chgData name="ansumansubedi.201972@epff-intep.pt" userId="0f345989614d1301" providerId="Windows Live" clId="Web-{9525226D-A281-40A7-869B-4987BD6A4B17}" dt="2025-02-05T09:02:58.788" v="20" actId="1076"/>
        <pc:sldMkLst>
          <pc:docMk/>
          <pc:sldMk cId="2988455346" sldId="256"/>
        </pc:sldMkLst>
        <pc:spChg chg="mod">
          <ac:chgData name="ansumansubedi.201972@epff-intep.pt" userId="0f345989614d1301" providerId="Windows Live" clId="Web-{9525226D-A281-40A7-869B-4987BD6A4B17}" dt="2025-02-05T09:02:18.271" v="13" actId="20577"/>
          <ac:spMkLst>
            <pc:docMk/>
            <pc:sldMk cId="2988455346" sldId="256"/>
            <ac:spMk id="3" creationId="{1D4FF9E8-01A2-B772-1443-4D4E9E6A5594}"/>
          </ac:spMkLst>
        </pc:spChg>
        <pc:picChg chg="mod">
          <ac:chgData name="ansumansubedi.201972@epff-intep.pt" userId="0f345989614d1301" providerId="Windows Live" clId="Web-{9525226D-A281-40A7-869B-4987BD6A4B17}" dt="2025-02-05T09:02:58.788" v="20" actId="1076"/>
          <ac:picMkLst>
            <pc:docMk/>
            <pc:sldMk cId="2988455346" sldId="256"/>
            <ac:picMk id="4" creationId="{97670FED-2E09-D3D5-94BD-DEF494CDFF1B}"/>
          </ac:picMkLst>
        </pc:picChg>
      </pc:sldChg>
      <pc:sldChg chg="addSp delSp modSp">
        <pc:chgData name="ansumansubedi.201972@epff-intep.pt" userId="0f345989614d1301" providerId="Windows Live" clId="Web-{9525226D-A281-40A7-869B-4987BD6A4B17}" dt="2025-02-05T09:02:39.459" v="17"/>
        <pc:sldMkLst>
          <pc:docMk/>
          <pc:sldMk cId="4266451757" sldId="258"/>
        </pc:sldMkLst>
        <pc:picChg chg="mod">
          <ac:chgData name="ansumansubedi.201972@epff-intep.pt" userId="0f345989614d1301" providerId="Windows Live" clId="Web-{9525226D-A281-40A7-869B-4987BD6A4B17}" dt="2025-02-05T09:01:40.598" v="4" actId="14100"/>
          <ac:picMkLst>
            <pc:docMk/>
            <pc:sldMk cId="4266451757" sldId="258"/>
            <ac:picMk id="5" creationId="{5C67D9A4-01B5-17D6-3331-5A6CE06CA8CF}"/>
          </ac:picMkLst>
        </pc:picChg>
        <pc:picChg chg="add del mod">
          <ac:chgData name="ansumansubedi.201972@epff-intep.pt" userId="0f345989614d1301" providerId="Windows Live" clId="Web-{9525226D-A281-40A7-869B-4987BD6A4B17}" dt="2025-02-05T09:02:39.459" v="17"/>
          <ac:picMkLst>
            <pc:docMk/>
            <pc:sldMk cId="4266451757" sldId="258"/>
            <ac:picMk id="7" creationId="{043D8DB8-E889-DAE6-0E5D-4D0609C00F86}"/>
          </ac:picMkLst>
        </pc:picChg>
      </pc:sldChg>
    </pc:docChg>
  </pc:docChgLst>
  <pc:docChgLst>
    <pc:chgData name="ansumansubedi.201972@epff-intep.pt" userId="0f345989614d1301" providerId="Windows Live" clId="Web-{67A30B9D-7CBC-40E1-BA0F-D8C957FDF018}"/>
    <pc:docChg chg="addSld delSld modSld sldOrd addMainMaster delMainMaster modMainMaster">
      <pc:chgData name="ansumansubedi.201972@epff-intep.pt" userId="0f345989614d1301" providerId="Windows Live" clId="Web-{67A30B9D-7CBC-40E1-BA0F-D8C957FDF018}" dt="2025-02-05T09:45:18.532" v="745"/>
      <pc:docMkLst>
        <pc:docMk/>
      </pc:docMkLst>
      <pc:sldChg chg="addSp delSp modSp mod modTransition setBg modClrScheme addAnim delAnim delDesignElem chgLayout">
        <pc:chgData name="ansumansubedi.201972@epff-intep.pt" userId="0f345989614d1301" providerId="Windows Live" clId="Web-{67A30B9D-7CBC-40E1-BA0F-D8C957FDF018}" dt="2025-02-05T09:44:50.688" v="738"/>
        <pc:sldMkLst>
          <pc:docMk/>
          <pc:sldMk cId="2988455346" sldId="256"/>
        </pc:sldMkLst>
        <pc:spChg chg="mod ord">
          <ac:chgData name="ansumansubedi.201972@epff-intep.pt" userId="0f345989614d1301" providerId="Windows Live" clId="Web-{67A30B9D-7CBC-40E1-BA0F-D8C957FDF018}" dt="2025-02-05T09:22:53.570" v="623"/>
          <ac:spMkLst>
            <pc:docMk/>
            <pc:sldMk cId="2988455346" sldId="256"/>
            <ac:spMk id="2" creationId="{605104E3-673B-DE1C-1E85-E3C715053F71}"/>
          </ac:spMkLst>
        </pc:spChg>
        <pc:spChg chg="mod ord">
          <ac:chgData name="ansumansubedi.201972@epff-intep.pt" userId="0f345989614d1301" providerId="Windows Live" clId="Web-{67A30B9D-7CBC-40E1-BA0F-D8C957FDF018}" dt="2025-02-05T09:22:53.570" v="623"/>
          <ac:spMkLst>
            <pc:docMk/>
            <pc:sldMk cId="2988455346" sldId="256"/>
            <ac:spMk id="3" creationId="{1D4FF9E8-01A2-B772-1443-4D4E9E6A5594}"/>
          </ac:spMkLst>
        </pc:spChg>
        <pc:spChg chg="del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2988455346" sldId="256"/>
            <ac:spMk id="9" creationId="{9B37791B-B040-4694-BFDC-8DD132D86E8E}"/>
          </ac:spMkLst>
        </pc:spChg>
        <pc:grpChg chg="del">
          <ac:chgData name="ansumansubedi.201972@epff-intep.pt" userId="0f345989614d1301" providerId="Windows Live" clId="Web-{67A30B9D-7CBC-40E1-BA0F-D8C957FDF018}" dt="2025-02-05T09:12:10.098" v="2"/>
          <ac:grpSpMkLst>
            <pc:docMk/>
            <pc:sldMk cId="2988455346" sldId="256"/>
            <ac:grpSpMk id="11" creationId="{4252769E-B9F0-4068-A645-5BBEF16E9C28}"/>
          </ac:grpSpMkLst>
        </pc:grpChg>
        <pc:picChg chg="add del">
          <ac:chgData name="ansumansubedi.201972@epff-intep.pt" userId="0f345989614d1301" providerId="Windows Live" clId="Web-{67A30B9D-7CBC-40E1-BA0F-D8C957FDF018}" dt="2025-02-05T09:12:56.459" v="5"/>
          <ac:picMkLst>
            <pc:docMk/>
            <pc:sldMk cId="2988455346" sldId="256"/>
            <ac:picMk id="4" creationId="{97670FED-2E09-D3D5-94BD-DEF494CDFF1B}"/>
          </ac:picMkLst>
        </pc:picChg>
      </pc:sldChg>
      <pc:sldChg chg="delSp modSp del mod modClrScheme delDesignElem chgLayout">
        <pc:chgData name="ansumansubedi.201972@epff-intep.pt" userId="0f345989614d1301" providerId="Windows Live" clId="Web-{67A30B9D-7CBC-40E1-BA0F-D8C957FDF018}" dt="2025-02-05T09:13:23.444" v="13"/>
        <pc:sldMkLst>
          <pc:docMk/>
          <pc:sldMk cId="592877228" sldId="257"/>
        </pc:sldMkLst>
        <pc:spChg chg="mod ord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592877228" sldId="257"/>
            <ac:spMk id="2" creationId="{EB24DE53-D2A3-73D0-2C39-89C748455306}"/>
          </ac:spMkLst>
        </pc:spChg>
        <pc:spChg chg="del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592877228" sldId="257"/>
            <ac:spMk id="7" creationId="{22E5DF58-5CFD-4D62-AC3A-9EA04E1AF237}"/>
          </ac:spMkLst>
        </pc:spChg>
        <pc:spChg chg="del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592877228" sldId="257"/>
            <ac:spMk id="8" creationId="{8064D39A-E0A4-461B-A8D2-9C3AE870CED4}"/>
          </ac:spMkLst>
        </pc:spChg>
        <pc:spChg chg="mod ord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592877228" sldId="257"/>
            <ac:spMk id="11" creationId="{3E837586-309E-DC1A-BD7C-206D9502EF8F}"/>
          </ac:spMkLst>
        </pc:spChg>
      </pc:sldChg>
      <pc:sldChg chg="addSp delSp modSp mod modTransition setBg modClrScheme addAnim setClrOvrMap chgLayout">
        <pc:chgData name="ansumansubedi.201972@epff-intep.pt" userId="0f345989614d1301" providerId="Windows Live" clId="Web-{67A30B9D-7CBC-40E1-BA0F-D8C957FDF018}" dt="2025-02-05T09:45:03.954" v="741"/>
        <pc:sldMkLst>
          <pc:docMk/>
          <pc:sldMk cId="4266451757" sldId="258"/>
        </pc:sldMkLst>
        <pc:spChg chg="mod ord">
          <ac:chgData name="ansumansubedi.201972@epff-intep.pt" userId="0f345989614d1301" providerId="Windows Live" clId="Web-{67A30B9D-7CBC-40E1-BA0F-D8C957FDF018}" dt="2025-02-05T09:23:30.056" v="630"/>
          <ac:spMkLst>
            <pc:docMk/>
            <pc:sldMk cId="4266451757" sldId="258"/>
            <ac:spMk id="2" creationId="{B3267720-4B08-2A79-8150-331AB28A6FF4}"/>
          </ac:spMkLst>
        </pc:spChg>
        <pc:spChg chg="mod ord">
          <ac:chgData name="ansumansubedi.201972@epff-intep.pt" userId="0f345989614d1301" providerId="Windows Live" clId="Web-{67A30B9D-7CBC-40E1-BA0F-D8C957FDF018}" dt="2025-02-05T09:23:30.056" v="630"/>
          <ac:spMkLst>
            <pc:docMk/>
            <pc:sldMk cId="4266451757" sldId="258"/>
            <ac:spMk id="3" creationId="{1B79BD00-325A-4704-ABE1-8C0434C5F7B0}"/>
          </ac:spMkLst>
        </pc:spChg>
        <pc:spChg chg="add">
          <ac:chgData name="ansumansubedi.201972@epff-intep.pt" userId="0f345989614d1301" providerId="Windows Live" clId="Web-{67A30B9D-7CBC-40E1-BA0F-D8C957FDF018}" dt="2025-02-05T09:23:30.056" v="630"/>
          <ac:spMkLst>
            <pc:docMk/>
            <pc:sldMk cId="4266451757" sldId="258"/>
            <ac:spMk id="12" creationId="{F70C2B8F-6B1B-46D5-86E6-40F36C695FC2}"/>
          </ac:spMkLst>
        </pc:spChg>
        <pc:spChg chg="add">
          <ac:chgData name="ansumansubedi.201972@epff-intep.pt" userId="0f345989614d1301" providerId="Windows Live" clId="Web-{67A30B9D-7CBC-40E1-BA0F-D8C957FDF018}" dt="2025-02-05T09:23:30.056" v="630"/>
          <ac:spMkLst>
            <pc:docMk/>
            <pc:sldMk cId="4266451757" sldId="258"/>
            <ac:spMk id="14" creationId="{DB521824-592C-476A-AB0A-CA0C6D1F3407}"/>
          </ac:spMkLst>
        </pc:spChg>
        <pc:spChg chg="add">
          <ac:chgData name="ansumansubedi.201972@epff-intep.pt" userId="0f345989614d1301" providerId="Windows Live" clId="Web-{67A30B9D-7CBC-40E1-BA0F-D8C957FDF018}" dt="2025-02-05T09:23:30.056" v="630"/>
          <ac:spMkLst>
            <pc:docMk/>
            <pc:sldMk cId="4266451757" sldId="258"/>
            <ac:spMk id="16" creationId="{A2749EFA-8EE4-4EB8-9424-8E593B9320AD}"/>
          </ac:spMkLst>
        </pc:spChg>
        <pc:spChg chg="add">
          <ac:chgData name="ansumansubedi.201972@epff-intep.pt" userId="0f345989614d1301" providerId="Windows Live" clId="Web-{67A30B9D-7CBC-40E1-BA0F-D8C957FDF018}" dt="2025-02-05T09:23:30.056" v="630"/>
          <ac:spMkLst>
            <pc:docMk/>
            <pc:sldMk cId="4266451757" sldId="258"/>
            <ac:spMk id="18" creationId="{B5C860C9-D4F9-4350-80DA-0D1CD36C7741}"/>
          </ac:spMkLst>
        </pc:spChg>
        <pc:spChg chg="add">
          <ac:chgData name="ansumansubedi.201972@epff-intep.pt" userId="0f345989614d1301" providerId="Windows Live" clId="Web-{67A30B9D-7CBC-40E1-BA0F-D8C957FDF018}" dt="2025-02-05T09:23:30.056" v="630"/>
          <ac:spMkLst>
            <pc:docMk/>
            <pc:sldMk cId="4266451757" sldId="258"/>
            <ac:spMk id="20" creationId="{538A90C8-AE0E-4EBA-9AF8-EEDB206020E0}"/>
          </ac:spMkLst>
        </pc:spChg>
        <pc:picChg chg="add del mod">
          <ac:chgData name="ansumansubedi.201972@epff-intep.pt" userId="0f345989614d1301" providerId="Windows Live" clId="Web-{67A30B9D-7CBC-40E1-BA0F-D8C957FDF018}" dt="2025-02-05T09:23:24.602" v="629"/>
          <ac:picMkLst>
            <pc:docMk/>
            <pc:sldMk cId="4266451757" sldId="258"/>
            <ac:picMk id="4" creationId="{AC2D616D-C7F2-A344-94E7-050BA46F0DED}"/>
          </ac:picMkLst>
        </pc:picChg>
        <pc:picChg chg="del">
          <ac:chgData name="ansumansubedi.201972@epff-intep.pt" userId="0f345989614d1301" providerId="Windows Live" clId="Web-{67A30B9D-7CBC-40E1-BA0F-D8C957FDF018}" dt="2025-02-05T09:13:23.444" v="14"/>
          <ac:picMkLst>
            <pc:docMk/>
            <pc:sldMk cId="4266451757" sldId="258"/>
            <ac:picMk id="5" creationId="{5C67D9A4-01B5-17D6-3331-5A6CE06CA8CF}"/>
          </ac:picMkLst>
        </pc:picChg>
        <pc:picChg chg="del mod">
          <ac:chgData name="ansumansubedi.201972@epff-intep.pt" userId="0f345989614d1301" providerId="Windows Live" clId="Web-{67A30B9D-7CBC-40E1-BA0F-D8C957FDF018}" dt="2025-02-05T09:13:52.414" v="31"/>
          <ac:picMkLst>
            <pc:docMk/>
            <pc:sldMk cId="4266451757" sldId="258"/>
            <ac:picMk id="6" creationId="{13D92EEF-879B-9108-BA68-851A4E2B8FF5}"/>
          </ac:picMkLst>
        </pc:picChg>
        <pc:picChg chg="add mod">
          <ac:chgData name="ansumansubedi.201972@epff-intep.pt" userId="0f345989614d1301" providerId="Windows Live" clId="Web-{67A30B9D-7CBC-40E1-BA0F-D8C957FDF018}" dt="2025-02-05T09:23:47.462" v="632" actId="1076"/>
          <ac:picMkLst>
            <pc:docMk/>
            <pc:sldMk cId="4266451757" sldId="258"/>
            <ac:picMk id="7" creationId="{79A64DFE-95D4-F741-1152-ABFB56944F33}"/>
          </ac:picMkLst>
        </pc:picChg>
      </pc:sldChg>
      <pc:sldChg chg="addSp delSp modSp new mod ord modTransition setBg modClrScheme addAnim setClrOvrMap chgLayout">
        <pc:chgData name="ansumansubedi.201972@epff-intep.pt" userId="0f345989614d1301" providerId="Windows Live" clId="Web-{67A30B9D-7CBC-40E1-BA0F-D8C957FDF018}" dt="2025-02-05T09:45:18.532" v="745"/>
        <pc:sldMkLst>
          <pc:docMk/>
          <pc:sldMk cId="2798790559" sldId="259"/>
        </pc:sldMkLst>
        <pc:spChg chg="mod ord">
          <ac:chgData name="ansumansubedi.201972@epff-intep.pt" userId="0f345989614d1301" providerId="Windows Live" clId="Web-{67A30B9D-7CBC-40E1-BA0F-D8C957FDF018}" dt="2025-02-05T09:30:01.442" v="640"/>
          <ac:spMkLst>
            <pc:docMk/>
            <pc:sldMk cId="2798790559" sldId="259"/>
            <ac:spMk id="2" creationId="{31C59A53-2491-977D-E68F-7CE1EB138BA8}"/>
          </ac:spMkLst>
        </pc:spChg>
        <pc:spChg chg="mod ord">
          <ac:chgData name="ansumansubedi.201972@epff-intep.pt" userId="0f345989614d1301" providerId="Windows Live" clId="Web-{67A30B9D-7CBC-40E1-BA0F-D8C957FDF018}" dt="2025-02-05T09:30:51.397" v="645" actId="20577"/>
          <ac:spMkLst>
            <pc:docMk/>
            <pc:sldMk cId="2798790559" sldId="259"/>
            <ac:spMk id="3" creationId="{D14C027E-68DE-8E8D-1AE7-D6BC7C9E1BBE}"/>
          </ac:spMkLst>
        </pc:spChg>
        <pc:spChg chg="add del mod">
          <ac:chgData name="ansumansubedi.201972@epff-intep.pt" userId="0f345989614d1301" providerId="Windows Live" clId="Web-{67A30B9D-7CBC-40E1-BA0F-D8C957FDF018}" dt="2025-02-05T09:34:30.279" v="666"/>
          <ac:spMkLst>
            <pc:docMk/>
            <pc:sldMk cId="2798790559" sldId="259"/>
            <ac:spMk id="5" creationId="{306A5D66-0903-26B2-C19D-86C7A662641E}"/>
          </ac:spMkLst>
        </pc:spChg>
        <pc:spChg chg="add del mod">
          <ac:chgData name="ansumansubedi.201972@epff-intep.pt" userId="0f345989614d1301" providerId="Windows Live" clId="Web-{67A30B9D-7CBC-40E1-BA0F-D8C957FDF018}" dt="2025-02-05T09:35:16.827" v="671"/>
          <ac:spMkLst>
            <pc:docMk/>
            <pc:sldMk cId="2798790559" sldId="259"/>
            <ac:spMk id="6" creationId="{AA44B0C5-10EA-6705-E98E-4995BF024262}"/>
          </ac:spMkLst>
        </pc:spChg>
        <pc:spChg chg="add mod ord">
          <ac:chgData name="ansumansubedi.201972@epff-intep.pt" userId="0f345989614d1301" providerId="Windows Live" clId="Web-{67A30B9D-7CBC-40E1-BA0F-D8C957FDF018}" dt="2025-02-05T09:41:45.666" v="730" actId="20577"/>
          <ac:spMkLst>
            <pc:docMk/>
            <pc:sldMk cId="2798790559" sldId="259"/>
            <ac:spMk id="7" creationId="{13F38B23-7100-1209-0A60-3FEA63B49153}"/>
          </ac:spMkLst>
        </pc:spChg>
        <pc:spChg chg="add del">
          <ac:chgData name="ansumansubedi.201972@epff-intep.pt" userId="0f345989614d1301" providerId="Windows Live" clId="Web-{67A30B9D-7CBC-40E1-BA0F-D8C957FDF018}" dt="2025-02-05T09:29:49.895" v="637"/>
          <ac:spMkLst>
            <pc:docMk/>
            <pc:sldMk cId="2798790559" sldId="259"/>
            <ac:spMk id="9" creationId="{510C9632-BB6F-48EE-AB65-501878BA5DB6}"/>
          </ac:spMkLst>
        </pc:spChg>
        <pc:spChg chg="add del">
          <ac:chgData name="ansumansubedi.201972@epff-intep.pt" userId="0f345989614d1301" providerId="Windows Live" clId="Web-{67A30B9D-7CBC-40E1-BA0F-D8C957FDF018}" dt="2025-02-05T09:29:49.895" v="637"/>
          <ac:spMkLst>
            <pc:docMk/>
            <pc:sldMk cId="2798790559" sldId="259"/>
            <ac:spMk id="11" creationId="{4EC8AAB6-953B-4D29-9967-3C44D06BB4E8}"/>
          </ac:spMkLst>
        </pc:spChg>
        <pc:spChg chg="add del">
          <ac:chgData name="ansumansubedi.201972@epff-intep.pt" userId="0f345989614d1301" providerId="Windows Live" clId="Web-{67A30B9D-7CBC-40E1-BA0F-D8C957FDF018}" dt="2025-02-05T09:29:49.895" v="637"/>
          <ac:spMkLst>
            <pc:docMk/>
            <pc:sldMk cId="2798790559" sldId="259"/>
            <ac:spMk id="13" creationId="{C89ED458-2326-40DC-9C7B-1A717B6551AD}"/>
          </ac:spMkLst>
        </pc:spChg>
        <pc:spChg chg="add del">
          <ac:chgData name="ansumansubedi.201972@epff-intep.pt" userId="0f345989614d1301" providerId="Windows Live" clId="Web-{67A30B9D-7CBC-40E1-BA0F-D8C957FDF018}" dt="2025-02-05T09:29:49.895" v="637"/>
          <ac:spMkLst>
            <pc:docMk/>
            <pc:sldMk cId="2798790559" sldId="259"/>
            <ac:spMk id="15" creationId="{6F9D1DE6-E368-4F07-85F9-D5B767477DDF}"/>
          </ac:spMkLst>
        </pc:spChg>
        <pc:spChg chg="add del">
          <ac:chgData name="ansumansubedi.201972@epff-intep.pt" userId="0f345989614d1301" providerId="Windows Live" clId="Web-{67A30B9D-7CBC-40E1-BA0F-D8C957FDF018}" dt="2025-02-05T09:29:49.895" v="637"/>
          <ac:spMkLst>
            <pc:docMk/>
            <pc:sldMk cId="2798790559" sldId="259"/>
            <ac:spMk id="17" creationId="{F63B1F66-4ACE-4A01-8ADF-F175A9C358B2}"/>
          </ac:spMkLst>
        </pc:spChg>
        <pc:spChg chg="add del">
          <ac:chgData name="ansumansubedi.201972@epff-intep.pt" userId="0f345989614d1301" providerId="Windows Live" clId="Web-{67A30B9D-7CBC-40E1-BA0F-D8C957FDF018}" dt="2025-02-05T09:29:49.895" v="637"/>
          <ac:spMkLst>
            <pc:docMk/>
            <pc:sldMk cId="2798790559" sldId="259"/>
            <ac:spMk id="19" creationId="{CF8448ED-9332-4A9B-8CAB-B1985E596E20}"/>
          </ac:spMkLst>
        </pc:spChg>
        <pc:spChg chg="add del">
          <ac:chgData name="ansumansubedi.201972@epff-intep.pt" userId="0f345989614d1301" providerId="Windows Live" clId="Web-{67A30B9D-7CBC-40E1-BA0F-D8C957FDF018}" dt="2025-02-05T09:29:49.895" v="637"/>
          <ac:spMkLst>
            <pc:docMk/>
            <pc:sldMk cId="2798790559" sldId="259"/>
            <ac:spMk id="21" creationId="{ED3A2261-1C75-40FF-8CD6-18C5900C1C8D}"/>
          </ac:spMkLst>
        </pc:spChg>
        <pc:spChg chg="add del">
          <ac:chgData name="ansumansubedi.201972@epff-intep.pt" userId="0f345989614d1301" providerId="Windows Live" clId="Web-{67A30B9D-7CBC-40E1-BA0F-D8C957FDF018}" dt="2025-02-05T09:30:01.427" v="639"/>
          <ac:spMkLst>
            <pc:docMk/>
            <pc:sldMk cId="2798790559" sldId="259"/>
            <ac:spMk id="23" creationId="{89EA2611-DCBA-4E97-A2B2-9A466E76BDA4}"/>
          </ac:spMkLst>
        </pc:spChg>
        <pc:spChg chg="add del">
          <ac:chgData name="ansumansubedi.201972@epff-intep.pt" userId="0f345989614d1301" providerId="Windows Live" clId="Web-{67A30B9D-7CBC-40E1-BA0F-D8C957FDF018}" dt="2025-02-05T09:30:01.427" v="639"/>
          <ac:spMkLst>
            <pc:docMk/>
            <pc:sldMk cId="2798790559" sldId="259"/>
            <ac:spMk id="24" creationId="{BBC615D1-6E12-40EF-915B-316CFDB550D5}"/>
          </ac:spMkLst>
        </pc:spChg>
        <pc:spChg chg="add del">
          <ac:chgData name="ansumansubedi.201972@epff-intep.pt" userId="0f345989614d1301" providerId="Windows Live" clId="Web-{67A30B9D-7CBC-40E1-BA0F-D8C957FDF018}" dt="2025-02-05T09:30:01.427" v="639"/>
          <ac:spMkLst>
            <pc:docMk/>
            <pc:sldMk cId="2798790559" sldId="259"/>
            <ac:spMk id="25" creationId="{B9797D36-DE1E-47CD-881A-6C1F5828261B}"/>
          </ac:spMkLst>
        </pc:spChg>
        <pc:spChg chg="add del">
          <ac:chgData name="ansumansubedi.201972@epff-intep.pt" userId="0f345989614d1301" providerId="Windows Live" clId="Web-{67A30B9D-7CBC-40E1-BA0F-D8C957FDF018}" dt="2025-02-05T09:30:01.427" v="639"/>
          <ac:spMkLst>
            <pc:docMk/>
            <pc:sldMk cId="2798790559" sldId="259"/>
            <ac:spMk id="26" creationId="{4A2FAF1F-F462-46AF-A9E6-CC93C4E2C359}"/>
          </ac:spMkLst>
        </pc:spChg>
        <pc:spChg chg="add del">
          <ac:chgData name="ansumansubedi.201972@epff-intep.pt" userId="0f345989614d1301" providerId="Windows Live" clId="Web-{67A30B9D-7CBC-40E1-BA0F-D8C957FDF018}" dt="2025-02-05T09:30:01.427" v="639"/>
          <ac:spMkLst>
            <pc:docMk/>
            <pc:sldMk cId="2798790559" sldId="259"/>
            <ac:spMk id="27" creationId="{7146BED8-BAE9-42C5-A3DD-7B946445DB8C}"/>
          </ac:spMkLst>
        </pc:spChg>
        <pc:spChg chg="add del">
          <ac:chgData name="ansumansubedi.201972@epff-intep.pt" userId="0f345989614d1301" providerId="Windows Live" clId="Web-{67A30B9D-7CBC-40E1-BA0F-D8C957FDF018}" dt="2025-02-05T09:30:01.427" v="639"/>
          <ac:spMkLst>
            <pc:docMk/>
            <pc:sldMk cId="2798790559" sldId="259"/>
            <ac:spMk id="28" creationId="{15765FE8-B62F-41E4-A73C-74C91A8FD945}"/>
          </ac:spMkLst>
        </pc:spChg>
        <pc:spChg chg="add">
          <ac:chgData name="ansumansubedi.201972@epff-intep.pt" userId="0f345989614d1301" providerId="Windows Live" clId="Web-{67A30B9D-7CBC-40E1-BA0F-D8C957FDF018}" dt="2025-02-05T09:30:01.442" v="640"/>
          <ac:spMkLst>
            <pc:docMk/>
            <pc:sldMk cId="2798790559" sldId="259"/>
            <ac:spMk id="30" creationId="{510C9632-BB6F-48EE-AB65-501878BA5DB6}"/>
          </ac:spMkLst>
        </pc:spChg>
        <pc:spChg chg="add">
          <ac:chgData name="ansumansubedi.201972@epff-intep.pt" userId="0f345989614d1301" providerId="Windows Live" clId="Web-{67A30B9D-7CBC-40E1-BA0F-D8C957FDF018}" dt="2025-02-05T09:30:01.442" v="640"/>
          <ac:spMkLst>
            <pc:docMk/>
            <pc:sldMk cId="2798790559" sldId="259"/>
            <ac:spMk id="31" creationId="{4EC8AAB6-953B-4D29-9967-3C44D06BB4E8}"/>
          </ac:spMkLst>
        </pc:spChg>
        <pc:spChg chg="add">
          <ac:chgData name="ansumansubedi.201972@epff-intep.pt" userId="0f345989614d1301" providerId="Windows Live" clId="Web-{67A30B9D-7CBC-40E1-BA0F-D8C957FDF018}" dt="2025-02-05T09:30:01.442" v="640"/>
          <ac:spMkLst>
            <pc:docMk/>
            <pc:sldMk cId="2798790559" sldId="259"/>
            <ac:spMk id="32" creationId="{C89ED458-2326-40DC-9C7B-1A717B6551AD}"/>
          </ac:spMkLst>
        </pc:spChg>
        <pc:spChg chg="add">
          <ac:chgData name="ansumansubedi.201972@epff-intep.pt" userId="0f345989614d1301" providerId="Windows Live" clId="Web-{67A30B9D-7CBC-40E1-BA0F-D8C957FDF018}" dt="2025-02-05T09:30:01.442" v="640"/>
          <ac:spMkLst>
            <pc:docMk/>
            <pc:sldMk cId="2798790559" sldId="259"/>
            <ac:spMk id="33" creationId="{6F9D1DE6-E368-4F07-85F9-D5B767477DDF}"/>
          </ac:spMkLst>
        </pc:spChg>
        <pc:spChg chg="add">
          <ac:chgData name="ansumansubedi.201972@epff-intep.pt" userId="0f345989614d1301" providerId="Windows Live" clId="Web-{67A30B9D-7CBC-40E1-BA0F-D8C957FDF018}" dt="2025-02-05T09:30:01.442" v="640"/>
          <ac:spMkLst>
            <pc:docMk/>
            <pc:sldMk cId="2798790559" sldId="259"/>
            <ac:spMk id="34" creationId="{F63B1F66-4ACE-4A01-8ADF-F175A9C358B2}"/>
          </ac:spMkLst>
        </pc:spChg>
        <pc:spChg chg="add">
          <ac:chgData name="ansumansubedi.201972@epff-intep.pt" userId="0f345989614d1301" providerId="Windows Live" clId="Web-{67A30B9D-7CBC-40E1-BA0F-D8C957FDF018}" dt="2025-02-05T09:30:01.442" v="640"/>
          <ac:spMkLst>
            <pc:docMk/>
            <pc:sldMk cId="2798790559" sldId="259"/>
            <ac:spMk id="35" creationId="{CF8448ED-9332-4A9B-8CAB-B1985E596E20}"/>
          </ac:spMkLst>
        </pc:spChg>
        <pc:spChg chg="add">
          <ac:chgData name="ansumansubedi.201972@epff-intep.pt" userId="0f345989614d1301" providerId="Windows Live" clId="Web-{67A30B9D-7CBC-40E1-BA0F-D8C957FDF018}" dt="2025-02-05T09:30:01.442" v="640"/>
          <ac:spMkLst>
            <pc:docMk/>
            <pc:sldMk cId="2798790559" sldId="259"/>
            <ac:spMk id="36" creationId="{ED3A2261-1C75-40FF-8CD6-18C5900C1C8D}"/>
          </ac:spMkLst>
        </pc:spChg>
        <pc:picChg chg="add mod">
          <ac:chgData name="ansumansubedi.201972@epff-intep.pt" userId="0f345989614d1301" providerId="Windows Live" clId="Web-{67A30B9D-7CBC-40E1-BA0F-D8C957FDF018}" dt="2025-02-05T09:33:08.698" v="662" actId="1076"/>
          <ac:picMkLst>
            <pc:docMk/>
            <pc:sldMk cId="2798790559" sldId="259"/>
            <ac:picMk id="4" creationId="{48C1ACD9-699B-FE4E-50F2-4ED9EFB35646}"/>
          </ac:picMkLst>
        </pc:picChg>
      </pc:sldChg>
      <pc:sldChg chg="modSp del mod modClrScheme chgLayout">
        <pc:chgData name="ansumansubedi.201972@epff-intep.pt" userId="0f345989614d1301" providerId="Windows Live" clId="Web-{67A30B9D-7CBC-40E1-BA0F-D8C957FDF018}" dt="2025-02-05T09:13:23.428" v="12"/>
        <pc:sldMkLst>
          <pc:docMk/>
          <pc:sldMk cId="3878957582" sldId="259"/>
        </pc:sldMkLst>
        <pc:spChg chg="mod ord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3878957582" sldId="259"/>
            <ac:spMk id="2" creationId="{28011D1C-EEC2-AAA6-A5E8-3922E5EE7366}"/>
          </ac:spMkLst>
        </pc:spChg>
        <pc:spChg chg="mod ord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3878957582" sldId="259"/>
            <ac:spMk id="3" creationId="{82B62C4E-3DAA-2D07-B219-2F246163CDA4}"/>
          </ac:spMkLst>
        </pc:spChg>
      </pc:sldChg>
      <pc:sldChg chg="modSp del mod modClrScheme chgLayout">
        <pc:chgData name="ansumansubedi.201972@epff-intep.pt" userId="0f345989614d1301" providerId="Windows Live" clId="Web-{67A30B9D-7CBC-40E1-BA0F-D8C957FDF018}" dt="2025-02-05T09:13:19.209" v="9"/>
        <pc:sldMkLst>
          <pc:docMk/>
          <pc:sldMk cId="80446107" sldId="260"/>
        </pc:sldMkLst>
        <pc:spChg chg="mod ord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80446107" sldId="260"/>
            <ac:spMk id="2" creationId="{32082495-3B4A-6769-2E36-DB966EF96DB2}"/>
          </ac:spMkLst>
        </pc:spChg>
        <pc:spChg chg="mod ord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80446107" sldId="260"/>
            <ac:spMk id="3" creationId="{528527AD-9100-A14B-42F4-96B0ACB62FBF}"/>
          </ac:spMkLst>
        </pc:spChg>
      </pc:sldChg>
      <pc:sldChg chg="modSp del mod modClrScheme chgLayout">
        <pc:chgData name="ansumansubedi.201972@epff-intep.pt" userId="0f345989614d1301" providerId="Windows Live" clId="Web-{67A30B9D-7CBC-40E1-BA0F-D8C957FDF018}" dt="2025-02-05T09:13:19.225" v="10"/>
        <pc:sldMkLst>
          <pc:docMk/>
          <pc:sldMk cId="1976865751" sldId="261"/>
        </pc:sldMkLst>
        <pc:spChg chg="mod ord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1976865751" sldId="261"/>
            <ac:spMk id="2" creationId="{12983C75-2A81-8489-B6AB-9AF51BBCCCBA}"/>
          </ac:spMkLst>
        </pc:spChg>
        <pc:spChg chg="mod ord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1976865751" sldId="261"/>
            <ac:spMk id="3" creationId="{CF8FEE0A-80B4-03D5-79FA-B278E9BE4F57}"/>
          </ac:spMkLst>
        </pc:spChg>
      </pc:sldChg>
      <pc:sldChg chg="modSp del mod modClrScheme chgLayout">
        <pc:chgData name="ansumansubedi.201972@epff-intep.pt" userId="0f345989614d1301" providerId="Windows Live" clId="Web-{67A30B9D-7CBC-40E1-BA0F-D8C957FDF018}" dt="2025-02-05T09:13:23.397" v="11"/>
        <pc:sldMkLst>
          <pc:docMk/>
          <pc:sldMk cId="1434676961" sldId="262"/>
        </pc:sldMkLst>
        <pc:spChg chg="mod ord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1434676961" sldId="262"/>
            <ac:spMk id="2" creationId="{C9109779-5F95-AC98-EE88-595D36822BC7}"/>
          </ac:spMkLst>
        </pc:spChg>
        <pc:spChg chg="mod ord">
          <ac:chgData name="ansumansubedi.201972@epff-intep.pt" userId="0f345989614d1301" providerId="Windows Live" clId="Web-{67A30B9D-7CBC-40E1-BA0F-D8C957FDF018}" dt="2025-02-05T09:12:10.098" v="2"/>
          <ac:spMkLst>
            <pc:docMk/>
            <pc:sldMk cId="1434676961" sldId="262"/>
            <ac:spMk id="3" creationId="{D5B333FC-16E1-5CB4-25B7-C4EA350512E8}"/>
          </ac:spMkLst>
        </pc:spChg>
      </pc:sldChg>
      <pc:sldMasterChg chg="del delSldLayout">
        <pc:chgData name="ansumansubedi.201972@epff-intep.pt" userId="0f345989614d1301" providerId="Windows Live" clId="Web-{67A30B9D-7CBC-40E1-BA0F-D8C957FDF018}" dt="2025-02-05T09:12:10.098" v="2"/>
        <pc:sldMasterMkLst>
          <pc:docMk/>
          <pc:sldMasterMk cId="1000850231" sldId="2147483801"/>
        </pc:sldMasterMkLst>
        <pc:sldLayoutChg chg="del">
          <pc:chgData name="ansumansubedi.201972@epff-intep.pt" userId="0f345989614d1301" providerId="Windows Live" clId="Web-{67A30B9D-7CBC-40E1-BA0F-D8C957FDF018}" dt="2025-02-05T09:12:10.098" v="2"/>
          <pc:sldLayoutMkLst>
            <pc:docMk/>
            <pc:sldMasterMk cId="1000850231" sldId="2147483801"/>
            <pc:sldLayoutMk cId="45644023" sldId="2147483790"/>
          </pc:sldLayoutMkLst>
        </pc:sldLayoutChg>
        <pc:sldLayoutChg chg="del">
          <pc:chgData name="ansumansubedi.201972@epff-intep.pt" userId="0f345989614d1301" providerId="Windows Live" clId="Web-{67A30B9D-7CBC-40E1-BA0F-D8C957FDF018}" dt="2025-02-05T09:12:10.098" v="2"/>
          <pc:sldLayoutMkLst>
            <pc:docMk/>
            <pc:sldMasterMk cId="1000850231" sldId="2147483801"/>
            <pc:sldLayoutMk cId="2584670166" sldId="2147483791"/>
          </pc:sldLayoutMkLst>
        </pc:sldLayoutChg>
        <pc:sldLayoutChg chg="del">
          <pc:chgData name="ansumansubedi.201972@epff-intep.pt" userId="0f345989614d1301" providerId="Windows Live" clId="Web-{67A30B9D-7CBC-40E1-BA0F-D8C957FDF018}" dt="2025-02-05T09:12:10.098" v="2"/>
          <pc:sldLayoutMkLst>
            <pc:docMk/>
            <pc:sldMasterMk cId="1000850231" sldId="2147483801"/>
            <pc:sldLayoutMk cId="2329795640" sldId="2147483792"/>
          </pc:sldLayoutMkLst>
        </pc:sldLayoutChg>
        <pc:sldLayoutChg chg="del">
          <pc:chgData name="ansumansubedi.201972@epff-intep.pt" userId="0f345989614d1301" providerId="Windows Live" clId="Web-{67A30B9D-7CBC-40E1-BA0F-D8C957FDF018}" dt="2025-02-05T09:12:10.098" v="2"/>
          <pc:sldLayoutMkLst>
            <pc:docMk/>
            <pc:sldMasterMk cId="1000850231" sldId="2147483801"/>
            <pc:sldLayoutMk cId="2128864963" sldId="2147483793"/>
          </pc:sldLayoutMkLst>
        </pc:sldLayoutChg>
        <pc:sldLayoutChg chg="del">
          <pc:chgData name="ansumansubedi.201972@epff-intep.pt" userId="0f345989614d1301" providerId="Windows Live" clId="Web-{67A30B9D-7CBC-40E1-BA0F-D8C957FDF018}" dt="2025-02-05T09:12:10.098" v="2"/>
          <pc:sldLayoutMkLst>
            <pc:docMk/>
            <pc:sldMasterMk cId="1000850231" sldId="2147483801"/>
            <pc:sldLayoutMk cId="3195598485" sldId="2147483794"/>
          </pc:sldLayoutMkLst>
        </pc:sldLayoutChg>
        <pc:sldLayoutChg chg="del">
          <pc:chgData name="ansumansubedi.201972@epff-intep.pt" userId="0f345989614d1301" providerId="Windows Live" clId="Web-{67A30B9D-7CBC-40E1-BA0F-D8C957FDF018}" dt="2025-02-05T09:12:10.098" v="2"/>
          <pc:sldLayoutMkLst>
            <pc:docMk/>
            <pc:sldMasterMk cId="1000850231" sldId="2147483801"/>
            <pc:sldLayoutMk cId="2187652126" sldId="2147483795"/>
          </pc:sldLayoutMkLst>
        </pc:sldLayoutChg>
        <pc:sldLayoutChg chg="del">
          <pc:chgData name="ansumansubedi.201972@epff-intep.pt" userId="0f345989614d1301" providerId="Windows Live" clId="Web-{67A30B9D-7CBC-40E1-BA0F-D8C957FDF018}" dt="2025-02-05T09:12:10.098" v="2"/>
          <pc:sldLayoutMkLst>
            <pc:docMk/>
            <pc:sldMasterMk cId="1000850231" sldId="2147483801"/>
            <pc:sldLayoutMk cId="1130534242" sldId="2147483796"/>
          </pc:sldLayoutMkLst>
        </pc:sldLayoutChg>
        <pc:sldLayoutChg chg="del">
          <pc:chgData name="ansumansubedi.201972@epff-intep.pt" userId="0f345989614d1301" providerId="Windows Live" clId="Web-{67A30B9D-7CBC-40E1-BA0F-D8C957FDF018}" dt="2025-02-05T09:12:10.098" v="2"/>
          <pc:sldLayoutMkLst>
            <pc:docMk/>
            <pc:sldMasterMk cId="1000850231" sldId="2147483801"/>
            <pc:sldLayoutMk cId="3143026842" sldId="2147483797"/>
          </pc:sldLayoutMkLst>
        </pc:sldLayoutChg>
        <pc:sldLayoutChg chg="del">
          <pc:chgData name="ansumansubedi.201972@epff-intep.pt" userId="0f345989614d1301" providerId="Windows Live" clId="Web-{67A30B9D-7CBC-40E1-BA0F-D8C957FDF018}" dt="2025-02-05T09:12:10.098" v="2"/>
          <pc:sldLayoutMkLst>
            <pc:docMk/>
            <pc:sldMasterMk cId="1000850231" sldId="2147483801"/>
            <pc:sldLayoutMk cId="1084871729" sldId="2147483798"/>
          </pc:sldLayoutMkLst>
        </pc:sldLayoutChg>
        <pc:sldLayoutChg chg="del">
          <pc:chgData name="ansumansubedi.201972@epff-intep.pt" userId="0f345989614d1301" providerId="Windows Live" clId="Web-{67A30B9D-7CBC-40E1-BA0F-D8C957FDF018}" dt="2025-02-05T09:12:10.098" v="2"/>
          <pc:sldLayoutMkLst>
            <pc:docMk/>
            <pc:sldMasterMk cId="1000850231" sldId="2147483801"/>
            <pc:sldLayoutMk cId="2634828352" sldId="2147483799"/>
          </pc:sldLayoutMkLst>
        </pc:sldLayoutChg>
        <pc:sldLayoutChg chg="del">
          <pc:chgData name="ansumansubedi.201972@epff-intep.pt" userId="0f345989614d1301" providerId="Windows Live" clId="Web-{67A30B9D-7CBC-40E1-BA0F-D8C957FDF018}" dt="2025-02-05T09:12:10.098" v="2"/>
          <pc:sldLayoutMkLst>
            <pc:docMk/>
            <pc:sldMasterMk cId="1000850231" sldId="2147483801"/>
            <pc:sldLayoutMk cId="1988227240" sldId="2147483800"/>
          </pc:sldLayoutMkLst>
        </pc:sldLayoutChg>
      </pc:sldMasterChg>
      <pc:sldMasterChg chg="add del mod modTransition setBg addSldLayout delSldLayout modSldLayout">
        <pc:chgData name="ansumansubedi.201972@epff-intep.pt" userId="0f345989614d1301" providerId="Windows Live" clId="Web-{67A30B9D-7CBC-40E1-BA0F-D8C957FDF018}" dt="2025-02-05T09:22:53.570" v="623"/>
        <pc:sldMasterMkLst>
          <pc:docMk/>
          <pc:sldMasterMk cId="3536517652" sldId="2147483802"/>
        </pc:sldMasterMkLst>
        <pc:sldLayoutChg chg="add del mod replId setFolMasterObjs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3536517652" sldId="2147483802"/>
            <pc:sldLayoutMk cId="1883144405" sldId="2147483803"/>
          </pc:sldLayoutMkLst>
        </pc:sldLayoutChg>
        <pc:sldLayoutChg chg="add del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3536517652" sldId="2147483802"/>
            <pc:sldLayoutMk cId="1731490128" sldId="2147483804"/>
          </pc:sldLayoutMkLst>
        </pc:sldLayoutChg>
        <pc:sldLayoutChg chg="add del mod replId setFolMasterObjs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3536517652" sldId="2147483802"/>
            <pc:sldLayoutMk cId="1279045274" sldId="2147483805"/>
          </pc:sldLayoutMkLst>
        </pc:sldLayoutChg>
        <pc:sldLayoutChg chg="add del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3536517652" sldId="2147483802"/>
            <pc:sldLayoutMk cId="161074592" sldId="2147483806"/>
          </pc:sldLayoutMkLst>
        </pc:sldLayoutChg>
        <pc:sldLayoutChg chg="add del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3536517652" sldId="2147483802"/>
            <pc:sldLayoutMk cId="778329173" sldId="2147483807"/>
          </pc:sldLayoutMkLst>
        </pc:sldLayoutChg>
        <pc:sldLayoutChg chg="add del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3536517652" sldId="2147483802"/>
            <pc:sldLayoutMk cId="2823553066" sldId="2147483808"/>
          </pc:sldLayoutMkLst>
        </pc:sldLayoutChg>
        <pc:sldLayoutChg chg="add del mod replId setFolMasterObjs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3536517652" sldId="2147483802"/>
            <pc:sldLayoutMk cId="358314561" sldId="2147483809"/>
          </pc:sldLayoutMkLst>
        </pc:sldLayoutChg>
        <pc:sldLayoutChg chg="add del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3536517652" sldId="2147483802"/>
            <pc:sldLayoutMk cId="1667002519" sldId="2147483810"/>
          </pc:sldLayoutMkLst>
        </pc:sldLayoutChg>
        <pc:sldLayoutChg chg="add del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3536517652" sldId="2147483802"/>
            <pc:sldLayoutMk cId="443911574" sldId="2147483811"/>
          </pc:sldLayoutMkLst>
        </pc:sldLayoutChg>
        <pc:sldLayoutChg chg="add del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3536517652" sldId="2147483802"/>
            <pc:sldLayoutMk cId="2604856153" sldId="2147483812"/>
          </pc:sldLayoutMkLst>
        </pc:sldLayoutChg>
        <pc:sldLayoutChg chg="add del mod replId setFolMasterObjs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3536517652" sldId="2147483802"/>
            <pc:sldLayoutMk cId="587152784" sldId="2147483813"/>
          </pc:sldLayoutMkLst>
        </pc:sldLayoutChg>
      </pc:sldMasterChg>
      <pc:sldMasterChg chg="add modTransition addSldLayout modSldLayout">
        <pc:chgData name="ansumansubedi.201972@epff-intep.pt" userId="0f345989614d1301" providerId="Windows Live" clId="Web-{67A30B9D-7CBC-40E1-BA0F-D8C957FDF018}" dt="2025-02-05T09:22:53.570" v="623"/>
        <pc:sldMasterMkLst>
          <pc:docMk/>
          <pc:sldMasterMk cId="1931377727" sldId="2147483814"/>
        </pc:sldMasterMkLst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3224874771" sldId="2147483815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1607281324" sldId="2147483816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1810282562" sldId="2147483817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1025559050" sldId="2147483818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3294810622" sldId="2147483819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3942129397" sldId="2147483820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539562852" sldId="2147483821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3711188445" sldId="2147483822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2987166180" sldId="2147483823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3412182097" sldId="2147483824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3856476113" sldId="2147483825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1558907248" sldId="2147483826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1504616339" sldId="2147483827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2021124703" sldId="2147483828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2887939895" sldId="2147483829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535025896" sldId="2147483830"/>
          </pc:sldLayoutMkLst>
        </pc:sldLayoutChg>
        <pc:sldLayoutChg chg="add mod replId">
          <pc:chgData name="ansumansubedi.201972@epff-intep.pt" userId="0f345989614d1301" providerId="Windows Live" clId="Web-{67A30B9D-7CBC-40E1-BA0F-D8C957FDF018}" dt="2025-02-05T09:22:53.570" v="623"/>
          <pc:sldLayoutMkLst>
            <pc:docMk/>
            <pc:sldMasterMk cId="1931377727" sldId="2147483814"/>
            <pc:sldLayoutMk cId="2067701512" sldId="2147483831"/>
          </pc:sldLayoutMkLst>
        </pc:sldLayoutChg>
      </pc:sldMasterChg>
    </pc:docChg>
  </pc:docChgLst>
</pc:chgInfo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874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182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76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9072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6163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2/5/2025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124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2/5/2025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398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58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70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81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82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559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2/5/2025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810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2/5/2025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129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2/5/2025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62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188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166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77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  <p:sldLayoutId id="2147483827" r:id="rId13"/>
    <p:sldLayoutId id="2147483828" r:id="rId14"/>
    <p:sldLayoutId id="2147483829" r:id="rId15"/>
    <p:sldLayoutId id="2147483830" r:id="rId16"/>
    <p:sldLayoutId id="2147483831" r:id="rId17"/>
  </p:sldLayoutIdLst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5104E3-673B-DE1C-1E85-E3C715053F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999" y="1514475"/>
            <a:ext cx="8381999" cy="1995487"/>
          </a:xfrm>
        </p:spPr>
        <p:txBody>
          <a:bodyPr>
            <a:normAutofit fontScale="90000"/>
          </a:bodyPr>
          <a:lstStyle/>
          <a:p>
            <a:pPr algn="l"/>
            <a:r>
              <a:rPr lang="pt-PT" sz="8000">
                <a:latin typeface="Angsana New"/>
                <a:cs typeface="Angsana New"/>
              </a:rPr>
              <a:t>A Importância da Reciclagem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4FF9E8-01A2-B772-1443-4D4E9E6A55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287397"/>
            <a:ext cx="8382000" cy="13384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pt-PT" err="1"/>
              <a:t>Ansuman</a:t>
            </a:r>
            <a:r>
              <a:rPr lang="pt-PT"/>
              <a:t> </a:t>
            </a:r>
            <a:r>
              <a:rPr lang="pt-PT" err="1"/>
              <a:t>subedi</a:t>
            </a:r>
          </a:p>
          <a:p>
            <a:pPr algn="l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88455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3267720-4B08-2A79-8150-331AB28A6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pt-PT">
                <a:solidFill>
                  <a:srgbClr val="EBEBEB"/>
                </a:solidFill>
                <a:latin typeface="Angsana New"/>
                <a:cs typeface="Angsana New"/>
              </a:rPr>
              <a:t> Benefícios da reciclagem</a:t>
            </a:r>
          </a:p>
        </p:txBody>
      </p:sp>
      <p:pic>
        <p:nvPicPr>
          <p:cNvPr id="7" name="Imagem 6" descr="Uma imagem com Gráficos, mapa&#10;&#10;Os conteúdos gerados pela IA podem estar incorretos.">
            <a:extLst>
              <a:ext uri="{FF2B5EF4-FFF2-40B4-BE49-F238E27FC236}">
                <a16:creationId xmlns:a16="http://schemas.microsoft.com/office/drawing/2014/main" id="{79A64DFE-95D4-F741-1152-ABFB56944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475" y="1014256"/>
            <a:ext cx="4828707" cy="482870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79BD00-325A-4704-ABE1-8C0434C5F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132439" cy="38117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" panose="020B0604020202020204" pitchFamily="34" charset="0"/>
              <a:buChar char="ü"/>
            </a:pPr>
            <a:r>
              <a:rPr lang="pt-PT">
                <a:solidFill>
                  <a:srgbClr val="FFFFFF"/>
                </a:solidFill>
              </a:rPr>
              <a:t>Reduz a quantidade</a:t>
            </a:r>
          </a:p>
          <a:p>
            <a:pPr>
              <a:buFont typeface="Wingdings" panose="020B0604020202020204" pitchFamily="34" charset="0"/>
              <a:buChar char="ü"/>
            </a:pPr>
            <a:endParaRPr lang="pt-PT">
              <a:solidFill>
                <a:srgbClr val="FFFFFF"/>
              </a:solidFill>
            </a:endParaRPr>
          </a:p>
          <a:p>
            <a:pPr>
              <a:buFont typeface="Wingdings" panose="020B0604020202020204" pitchFamily="34" charset="0"/>
              <a:buChar char="ü"/>
            </a:pPr>
            <a:r>
              <a:rPr lang="pt-PT">
                <a:solidFill>
                  <a:srgbClr val="FFFFFF"/>
                </a:solidFill>
              </a:rPr>
              <a:t>Conserva os recursos naturais</a:t>
            </a:r>
          </a:p>
          <a:p>
            <a:pPr>
              <a:buFont typeface="Wingdings" panose="020B0604020202020204" pitchFamily="34" charset="0"/>
              <a:buChar char="ü"/>
            </a:pPr>
            <a:endParaRPr lang="pt-PT">
              <a:solidFill>
                <a:srgbClr val="FFFFFF"/>
              </a:solidFill>
            </a:endParaRPr>
          </a:p>
          <a:p>
            <a:pPr>
              <a:buFont typeface="Wingdings" panose="020B0604020202020204" pitchFamily="34" charset="0"/>
              <a:buChar char="ü"/>
            </a:pPr>
            <a:r>
              <a:rPr lang="pt-PT">
                <a:solidFill>
                  <a:srgbClr val="FFFFFF"/>
                </a:solidFill>
              </a:rPr>
              <a:t>Reduz a poluição</a:t>
            </a:r>
          </a:p>
        </p:txBody>
      </p:sp>
    </p:spTree>
    <p:extLst>
      <p:ext uri="{BB962C8B-B14F-4D97-AF65-F5344CB8AC3E}">
        <p14:creationId xmlns:p14="http://schemas.microsoft.com/office/powerpoint/2010/main" val="42664517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8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1" name="Freeform: Shape 10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2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1C59A53-2491-977D-E68F-7CE1EB138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PT" sz="3300">
                <a:solidFill>
                  <a:schemeClr val="tx1"/>
                </a:solidFill>
                <a:latin typeface="Angsana New"/>
                <a:cs typeface="Angsana New"/>
              </a:rPr>
              <a:t>O nosso papel na reciclagem</a:t>
            </a:r>
          </a:p>
        </p:txBody>
      </p:sp>
      <p:pic>
        <p:nvPicPr>
          <p:cNvPr id="4" name="Imagem 3" descr="Uma imagem com Tampa de garrafa, garrafa, interior, cerveja&#10;&#10;Os conteúdos gerados pela IA podem estar incorretos.">
            <a:extLst>
              <a:ext uri="{FF2B5EF4-FFF2-40B4-BE49-F238E27FC236}">
                <a16:creationId xmlns:a16="http://schemas.microsoft.com/office/drawing/2014/main" id="{48C1ACD9-699B-FE4E-50F2-4ED9EFB356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21" r="8024" b="1"/>
          <a:stretch/>
        </p:blipFill>
        <p:spPr>
          <a:xfrm>
            <a:off x="5626100" y="1161799"/>
            <a:ext cx="5657075" cy="455276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3" name="Rectangle 14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14C027E-68DE-8E8D-1AE7-D6BC7C9E1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pt-PT">
                <a:solidFill>
                  <a:schemeClr val="tx1"/>
                </a:solidFill>
              </a:rPr>
              <a:t>A reciclagem começa em casa. Separar o lixo corretamente e reutilizar materiais são pequenos gestos que fazem uma grande diferença no ambiente. </a:t>
            </a:r>
          </a:p>
        </p:txBody>
      </p:sp>
      <p:sp>
        <p:nvSpPr>
          <p:cNvPr id="36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3F38B23-7100-1209-0A60-3FEA63B49153}"/>
              </a:ext>
            </a:extLst>
          </p:cNvPr>
          <p:cNvSpPr txBox="1"/>
          <p:nvPr/>
        </p:nvSpPr>
        <p:spPr>
          <a:xfrm>
            <a:off x="5008928" y="5860713"/>
            <a:ext cx="2231520" cy="584775"/>
          </a:xfrm>
          <a:prstGeom prst="rect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PT" sz="3200" b="1">
                <a:solidFill>
                  <a:schemeClr val="bg1"/>
                </a:solidFill>
                <a:latin typeface="Angsana New"/>
                <a:cs typeface="Angsana New"/>
              </a:rPr>
              <a:t>CONCLUSAO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987905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Ion Boardroom</vt:lpstr>
      <vt:lpstr>A Importância da Reciclagem</vt:lpstr>
      <vt:lpstr> Benefícios da reciclagem</vt:lpstr>
      <vt:lpstr>O nosso papel na reciclagem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2025-01-31T14:01:29Z</dcterms:created>
  <dcterms:modified xsi:type="dcterms:W3CDTF">2025-02-05T09:45:54Z</dcterms:modified>
</cp:coreProperties>
</file>

<file path=docProps/thumbnail.jpeg>
</file>